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1"/>
  </p:notesMasterIdLst>
  <p:handoutMasterIdLst>
    <p:handoutMasterId r:id="rId192"/>
  </p:handoutMasterIdLst>
  <p:sldIdLst>
    <p:sldId id="2158" r:id="rId5"/>
    <p:sldId id="2159" r:id="rId6"/>
    <p:sldId id="2160" r:id="rId7"/>
    <p:sldId id="288" r:id="rId8"/>
    <p:sldId id="1652" r:id="rId9"/>
    <p:sldId id="1654" r:id="rId10"/>
    <p:sldId id="1655" r:id="rId11"/>
    <p:sldId id="1656" r:id="rId12"/>
    <p:sldId id="1657" r:id="rId13"/>
    <p:sldId id="1658" r:id="rId14"/>
    <p:sldId id="1659" r:id="rId15"/>
    <p:sldId id="2161" r:id="rId16"/>
    <p:sldId id="2162" r:id="rId17"/>
    <p:sldId id="1661" r:id="rId18"/>
    <p:sldId id="2163" r:id="rId19"/>
    <p:sldId id="2164" r:id="rId20"/>
    <p:sldId id="2165" r:id="rId21"/>
    <p:sldId id="2168" r:id="rId22"/>
    <p:sldId id="2166" r:id="rId23"/>
    <p:sldId id="2169" r:id="rId24"/>
    <p:sldId id="2170" r:id="rId25"/>
    <p:sldId id="1663" r:id="rId26"/>
    <p:sldId id="2171" r:id="rId27"/>
    <p:sldId id="1664" r:id="rId28"/>
    <p:sldId id="1665" r:id="rId29"/>
    <p:sldId id="1666" r:id="rId30"/>
    <p:sldId id="1667" r:id="rId31"/>
    <p:sldId id="1668" r:id="rId32"/>
    <p:sldId id="1671" r:id="rId33"/>
    <p:sldId id="1672" r:id="rId34"/>
    <p:sldId id="1673" r:id="rId35"/>
    <p:sldId id="1674" r:id="rId36"/>
    <p:sldId id="1675" r:id="rId37"/>
    <p:sldId id="1676" r:id="rId38"/>
    <p:sldId id="1677" r:id="rId39"/>
    <p:sldId id="1678" r:id="rId40"/>
    <p:sldId id="1679" r:id="rId41"/>
    <p:sldId id="1681" r:id="rId42"/>
    <p:sldId id="1960" r:id="rId43"/>
    <p:sldId id="1899" r:id="rId44"/>
    <p:sldId id="1961" r:id="rId45"/>
    <p:sldId id="1900" r:id="rId46"/>
    <p:sldId id="1901" r:id="rId47"/>
    <p:sldId id="1902" r:id="rId48"/>
    <p:sldId id="1903" r:id="rId49"/>
    <p:sldId id="1904" r:id="rId50"/>
    <p:sldId id="1923" r:id="rId51"/>
    <p:sldId id="1906" r:id="rId52"/>
    <p:sldId id="1907" r:id="rId53"/>
    <p:sldId id="1908" r:id="rId54"/>
    <p:sldId id="1910" r:id="rId55"/>
    <p:sldId id="1909" r:id="rId56"/>
    <p:sldId id="1911" r:id="rId57"/>
    <p:sldId id="1912" r:id="rId58"/>
    <p:sldId id="1913" r:id="rId59"/>
    <p:sldId id="1914" r:id="rId60"/>
    <p:sldId id="1915" r:id="rId61"/>
    <p:sldId id="1916" r:id="rId62"/>
    <p:sldId id="1917" r:id="rId63"/>
    <p:sldId id="1918" r:id="rId64"/>
    <p:sldId id="1919" r:id="rId65"/>
    <p:sldId id="1920" r:id="rId66"/>
    <p:sldId id="1921" r:id="rId67"/>
    <p:sldId id="1683" r:id="rId68"/>
    <p:sldId id="1684" r:id="rId69"/>
    <p:sldId id="1685" r:id="rId70"/>
    <p:sldId id="1686" r:id="rId71"/>
    <p:sldId id="1688" r:id="rId72"/>
    <p:sldId id="1687" r:id="rId73"/>
    <p:sldId id="1690" r:id="rId74"/>
    <p:sldId id="1691" r:id="rId75"/>
    <p:sldId id="1962" r:id="rId76"/>
    <p:sldId id="1935" r:id="rId77"/>
    <p:sldId id="1936" r:id="rId78"/>
    <p:sldId id="1937" r:id="rId79"/>
    <p:sldId id="1692" r:id="rId80"/>
    <p:sldId id="1693" r:id="rId81"/>
    <p:sldId id="1694" r:id="rId82"/>
    <p:sldId id="1938" r:id="rId83"/>
    <p:sldId id="1940" r:id="rId84"/>
    <p:sldId id="1942" r:id="rId85"/>
    <p:sldId id="1943" r:id="rId86"/>
    <p:sldId id="1944" r:id="rId87"/>
    <p:sldId id="1945" r:id="rId88"/>
    <p:sldId id="1946" r:id="rId89"/>
    <p:sldId id="1947" r:id="rId90"/>
    <p:sldId id="1948" r:id="rId91"/>
    <p:sldId id="1939" r:id="rId92"/>
    <p:sldId id="1696" r:id="rId93"/>
    <p:sldId id="1697" r:id="rId94"/>
    <p:sldId id="1698" r:id="rId95"/>
    <p:sldId id="1949" r:id="rId96"/>
    <p:sldId id="1950" r:id="rId97"/>
    <p:sldId id="1702" r:id="rId98"/>
    <p:sldId id="1703" r:id="rId99"/>
    <p:sldId id="1704" r:id="rId100"/>
    <p:sldId id="1707" r:id="rId101"/>
    <p:sldId id="1963" r:id="rId102"/>
    <p:sldId id="1952" r:id="rId103"/>
    <p:sldId id="1710" r:id="rId104"/>
    <p:sldId id="1711" r:id="rId105"/>
    <p:sldId id="1956" r:id="rId106"/>
    <p:sldId id="1964" r:id="rId107"/>
    <p:sldId id="1712" r:id="rId108"/>
    <p:sldId id="1957" r:id="rId109"/>
    <p:sldId id="1713" r:id="rId110"/>
    <p:sldId id="1715" r:id="rId111"/>
    <p:sldId id="1716" r:id="rId112"/>
    <p:sldId id="2172" r:id="rId113"/>
    <p:sldId id="1748" r:id="rId114"/>
    <p:sldId id="1795" r:id="rId115"/>
    <p:sldId id="1797" r:id="rId116"/>
    <p:sldId id="1798" r:id="rId117"/>
    <p:sldId id="1799" r:id="rId118"/>
    <p:sldId id="1800" r:id="rId119"/>
    <p:sldId id="1835" r:id="rId120"/>
    <p:sldId id="1836" r:id="rId121"/>
    <p:sldId id="1803" r:id="rId122"/>
    <p:sldId id="1837" r:id="rId123"/>
    <p:sldId id="1838" r:id="rId124"/>
    <p:sldId id="1806" r:id="rId125"/>
    <p:sldId id="1839" r:id="rId126"/>
    <p:sldId id="1840" r:id="rId127"/>
    <p:sldId id="1841" r:id="rId128"/>
    <p:sldId id="1842" r:id="rId129"/>
    <p:sldId id="1812" r:id="rId130"/>
    <p:sldId id="1843" r:id="rId131"/>
    <p:sldId id="1844" r:id="rId132"/>
    <p:sldId id="1814" r:id="rId133"/>
    <p:sldId id="1845" r:id="rId134"/>
    <p:sldId id="1846" r:id="rId135"/>
    <p:sldId id="1833" r:id="rId136"/>
    <p:sldId id="1831" r:id="rId137"/>
    <p:sldId id="1832" r:id="rId138"/>
    <p:sldId id="1816" r:id="rId139"/>
    <p:sldId id="1818" r:id="rId140"/>
    <p:sldId id="1819" r:id="rId141"/>
    <p:sldId id="1820" r:id="rId142"/>
    <p:sldId id="1821" r:id="rId143"/>
    <p:sldId id="1823" r:id="rId144"/>
    <p:sldId id="1824" r:id="rId145"/>
    <p:sldId id="1825" r:id="rId146"/>
    <p:sldId id="1826" r:id="rId147"/>
    <p:sldId id="1828" r:id="rId148"/>
    <p:sldId id="1827" r:id="rId149"/>
    <p:sldId id="1829" r:id="rId150"/>
    <p:sldId id="1830" r:id="rId151"/>
    <p:sldId id="1796" r:id="rId152"/>
    <p:sldId id="2173" r:id="rId153"/>
    <p:sldId id="1954" r:id="rId154"/>
    <p:sldId id="1955" r:id="rId155"/>
    <p:sldId id="1719" r:id="rId156"/>
    <p:sldId id="1720" r:id="rId157"/>
    <p:sldId id="1721" r:id="rId158"/>
    <p:sldId id="1723" r:id="rId159"/>
    <p:sldId id="1722" r:id="rId160"/>
    <p:sldId id="1724" r:id="rId161"/>
    <p:sldId id="1958" r:id="rId162"/>
    <p:sldId id="1959" r:id="rId163"/>
    <p:sldId id="1965" r:id="rId164"/>
    <p:sldId id="293" r:id="rId165"/>
    <p:sldId id="1643" r:id="rId166"/>
    <p:sldId id="1644" r:id="rId167"/>
    <p:sldId id="1646" r:id="rId168"/>
    <p:sldId id="543" r:id="rId169"/>
    <p:sldId id="544" r:id="rId170"/>
    <p:sldId id="545" r:id="rId171"/>
    <p:sldId id="1756" r:id="rId172"/>
    <p:sldId id="1970" r:id="rId173"/>
    <p:sldId id="1971" r:id="rId174"/>
    <p:sldId id="1972" r:id="rId175"/>
    <p:sldId id="1973" r:id="rId176"/>
    <p:sldId id="1974" r:id="rId177"/>
    <p:sldId id="1975" r:id="rId178"/>
    <p:sldId id="1976" r:id="rId179"/>
    <p:sldId id="1977" r:id="rId180"/>
    <p:sldId id="1978" r:id="rId181"/>
    <p:sldId id="1979" r:id="rId182"/>
    <p:sldId id="1980" r:id="rId183"/>
    <p:sldId id="1981" r:id="rId184"/>
    <p:sldId id="1982" r:id="rId185"/>
    <p:sldId id="1983" r:id="rId186"/>
    <p:sldId id="1984" r:id="rId187"/>
    <p:sldId id="1985" r:id="rId188"/>
    <p:sldId id="2142" r:id="rId189"/>
    <p:sldId id="286" r:id="rId190"/>
  </p:sldIdLst>
  <p:sldSz cx="12192000" cy="6858000"/>
  <p:notesSz cx="6858000" cy="9144000"/>
  <p:custDataLst>
    <p:tags r:id="rId19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9E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tags" Target="tags/tag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viewProps" Target="viewProps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theme" Target="theme/theme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tableStyles" Target="tableStyle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microsoft.com/office/2016/11/relationships/changesInfo" Target="changesInfos/changesInfo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yathridevi Manojkumar" userId="4db2a67c-bb4d-440e-899f-b5cb138d6736" providerId="ADAL" clId="{A13F987C-689D-4CC5-A113-AF9A3DD9D7A6}"/>
    <pc:docChg chg="addSld delSld modSld">
      <pc:chgData name="Gayathridevi Manojkumar" userId="4db2a67c-bb4d-440e-899f-b5cb138d6736" providerId="ADAL" clId="{A13F987C-689D-4CC5-A113-AF9A3DD9D7A6}" dt="2024-04-26T01:42:17.763" v="3" actId="47"/>
      <pc:docMkLst>
        <pc:docMk/>
      </pc:docMkLst>
      <pc:sldChg chg="add del">
        <pc:chgData name="Gayathridevi Manojkumar" userId="4db2a67c-bb4d-440e-899f-b5cb138d6736" providerId="ADAL" clId="{A13F987C-689D-4CC5-A113-AF9A3DD9D7A6}" dt="2024-04-26T01:42:17.763" v="3" actId="47"/>
        <pc:sldMkLst>
          <pc:docMk/>
          <pc:sldMk cId="3990769545" sldId="1736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863348897" sldId="1748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828472239" sldId="1795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735659418" sldId="1796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2908829551" sldId="1797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365793061" sldId="1798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2792973592" sldId="1799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158823678" sldId="1800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963565297" sldId="1803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634915806" sldId="1806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425821999" sldId="1812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3178878331" sldId="1814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733096823" sldId="1818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1893905571" sldId="1819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1546154163" sldId="1820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685477399" sldId="1833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125708630" sldId="1835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2170818471" sldId="1836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2570425265" sldId="1837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413276413" sldId="1838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436993083" sldId="1839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4176461316" sldId="1840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1439217667" sldId="1841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3980975404" sldId="1842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2628373346" sldId="1843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3498844489" sldId="1844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1137945011" sldId="1845"/>
        </pc:sldMkLst>
      </pc:sldChg>
      <pc:sldChg chg="add">
        <pc:chgData name="Gayathridevi Manojkumar" userId="4db2a67c-bb4d-440e-899f-b5cb138d6736" providerId="ADAL" clId="{A13F987C-689D-4CC5-A113-AF9A3DD9D7A6}" dt="2024-04-26T01:41:50.165" v="0"/>
        <pc:sldMkLst>
          <pc:docMk/>
          <pc:sldMk cId="3070246811" sldId="1846"/>
        </pc:sldMkLst>
      </pc:sldChg>
      <pc:sldChg chg="modSp add mod">
        <pc:chgData name="Gayathridevi Manojkumar" userId="4db2a67c-bb4d-440e-899f-b5cb138d6736" providerId="ADAL" clId="{A13F987C-689D-4CC5-A113-AF9A3DD9D7A6}" dt="2024-04-26T01:42:15.627" v="2"/>
        <pc:sldMkLst>
          <pc:docMk/>
          <pc:sldMk cId="1886165443" sldId="2172"/>
        </pc:sldMkLst>
        <pc:spChg chg="mod">
          <ac:chgData name="Gayathridevi Manojkumar" userId="4db2a67c-bb4d-440e-899f-b5cb138d6736" providerId="ADAL" clId="{A13F987C-689D-4CC5-A113-AF9A3DD9D7A6}" dt="2024-04-26T01:42:15.627" v="2"/>
          <ac:spMkLst>
            <pc:docMk/>
            <pc:sldMk cId="1886165443" sldId="2172"/>
            <ac:spMk id="4" creationId="{00000000-0000-0000-0000-000000000000}"/>
          </ac:spMkLst>
        </pc:spChg>
      </pc:sldChg>
    </pc:docChg>
  </pc:docChgLst>
  <pc:docChgLst>
    <pc:chgData name="Benita  Anandraj" userId="69235f29-2f69-4f29-aece-4a0fd1dc05c7" providerId="ADAL" clId="{CD556DFF-24B4-4222-9E60-FAA5F988389E}"/>
    <pc:docChg chg="modSld">
      <pc:chgData name="Benita  Anandraj" userId="69235f29-2f69-4f29-aece-4a0fd1dc05c7" providerId="ADAL" clId="{CD556DFF-24B4-4222-9E60-FAA5F988389E}" dt="2024-04-29T06:01:13.320" v="100" actId="20577"/>
      <pc:docMkLst>
        <pc:docMk/>
      </pc:docMkLst>
      <pc:sldChg chg="modSp mod">
        <pc:chgData name="Benita  Anandraj" userId="69235f29-2f69-4f29-aece-4a0fd1dc05c7" providerId="ADAL" clId="{CD556DFF-24B4-4222-9E60-FAA5F988389E}" dt="2024-04-29T05:56:18.793" v="7" actId="20577"/>
        <pc:sldMkLst>
          <pc:docMk/>
          <pc:sldMk cId="4095932938" sldId="288"/>
        </pc:sldMkLst>
        <pc:spChg chg="mod">
          <ac:chgData name="Benita  Anandraj" userId="69235f29-2f69-4f29-aece-4a0fd1dc05c7" providerId="ADAL" clId="{CD556DFF-24B4-4222-9E60-FAA5F988389E}" dt="2024-04-29T05:56:18.793" v="7" actId="20577"/>
          <ac:spMkLst>
            <pc:docMk/>
            <pc:sldMk cId="4095932938" sldId="288"/>
            <ac:spMk id="6" creationId="{A8A6D026-3CC8-425F-AD9C-129C8BE49949}"/>
          </ac:spMkLst>
        </pc:spChg>
      </pc:sldChg>
      <pc:sldChg chg="modSp mod">
        <pc:chgData name="Benita  Anandraj" userId="69235f29-2f69-4f29-aece-4a0fd1dc05c7" providerId="ADAL" clId="{CD556DFF-24B4-4222-9E60-FAA5F988389E}" dt="2024-04-29T05:57:28.424" v="10" actId="20577"/>
        <pc:sldMkLst>
          <pc:docMk/>
          <pc:sldMk cId="341885095" sldId="1697"/>
        </pc:sldMkLst>
        <pc:spChg chg="mod">
          <ac:chgData name="Benita  Anandraj" userId="69235f29-2f69-4f29-aece-4a0fd1dc05c7" providerId="ADAL" clId="{CD556DFF-24B4-4222-9E60-FAA5F988389E}" dt="2024-04-29T05:57:28.424" v="10" actId="20577"/>
          <ac:spMkLst>
            <pc:docMk/>
            <pc:sldMk cId="341885095" sldId="1697"/>
            <ac:spMk id="2" creationId="{66B52C3B-E14A-44ED-9F95-822EC9463FD6}"/>
          </ac:spMkLst>
        </pc:spChg>
      </pc:sldChg>
      <pc:sldChg chg="modSp mod">
        <pc:chgData name="Benita  Anandraj" userId="69235f29-2f69-4f29-aece-4a0fd1dc05c7" providerId="ADAL" clId="{CD556DFF-24B4-4222-9E60-FAA5F988389E}" dt="2024-04-29T06:01:13.320" v="100" actId="20577"/>
        <pc:sldMkLst>
          <pc:docMk/>
          <pc:sldMk cId="2680250053" sldId="2142"/>
        </pc:sldMkLst>
        <pc:spChg chg="mod">
          <ac:chgData name="Benita  Anandraj" userId="69235f29-2f69-4f29-aece-4a0fd1dc05c7" providerId="ADAL" clId="{CD556DFF-24B4-4222-9E60-FAA5F988389E}" dt="2024-04-29T05:59:46.409" v="77" actId="14100"/>
          <ac:spMkLst>
            <pc:docMk/>
            <pc:sldMk cId="2680250053" sldId="2142"/>
            <ac:spMk id="9" creationId="{9B0413F5-742B-E290-41A1-E78BCBEC7DCF}"/>
          </ac:spMkLst>
        </pc:spChg>
        <pc:spChg chg="mod">
          <ac:chgData name="Benita  Anandraj" userId="69235f29-2f69-4f29-aece-4a0fd1dc05c7" providerId="ADAL" clId="{CD556DFF-24B4-4222-9E60-FAA5F988389E}" dt="2024-04-29T06:01:13.320" v="100" actId="20577"/>
          <ac:spMkLst>
            <pc:docMk/>
            <pc:sldMk cId="2680250053" sldId="2142"/>
            <ac:spMk id="10" creationId="{2764D52C-9998-AE39-5959-13E4BC9A9D0E}"/>
          </ac:spMkLst>
        </pc:spChg>
      </pc:sldChg>
    </pc:docChg>
  </pc:docChgLst>
  <pc:docChgLst>
    <pc:chgData name="Chitra Palanimuthu" userId="21b93247-b16a-4300-8caa-d783db40c620" providerId="ADAL" clId="{4B765A88-3381-4A41-B4BE-FA1EEC695CF9}"/>
    <pc:docChg chg="undo custSel addSld delSld modSld sldOrd">
      <pc:chgData name="Chitra Palanimuthu" userId="21b93247-b16a-4300-8caa-d783db40c620" providerId="ADAL" clId="{4B765A88-3381-4A41-B4BE-FA1EEC695CF9}" dt="2024-04-25T18:14:38.081" v="3059" actId="6549"/>
      <pc:docMkLst>
        <pc:docMk/>
      </pc:docMkLst>
      <pc:sldChg chg="del">
        <pc:chgData name="Chitra Palanimuthu" userId="21b93247-b16a-4300-8caa-d783db40c620" providerId="ADAL" clId="{4B765A88-3381-4A41-B4BE-FA1EEC695CF9}" dt="2024-04-25T11:42:49.102" v="88" actId="47"/>
        <pc:sldMkLst>
          <pc:docMk/>
          <pc:sldMk cId="3702394610" sldId="259"/>
        </pc:sldMkLst>
      </pc:sldChg>
      <pc:sldChg chg="del">
        <pc:chgData name="Chitra Palanimuthu" userId="21b93247-b16a-4300-8caa-d783db40c620" providerId="ADAL" clId="{4B765A88-3381-4A41-B4BE-FA1EEC695CF9}" dt="2024-04-25T11:42:21.511" v="48" actId="47"/>
        <pc:sldMkLst>
          <pc:docMk/>
          <pc:sldMk cId="3327495580" sldId="281"/>
        </pc:sldMkLst>
      </pc:sldChg>
      <pc:sldChg chg="modSp mod">
        <pc:chgData name="Chitra Palanimuthu" userId="21b93247-b16a-4300-8caa-d783db40c620" providerId="ADAL" clId="{4B765A88-3381-4A41-B4BE-FA1EEC695CF9}" dt="2024-04-25T18:03:48.936" v="2975" actId="20577"/>
        <pc:sldMkLst>
          <pc:docMk/>
          <pc:sldMk cId="4095932938" sldId="288"/>
        </pc:sldMkLst>
        <pc:spChg chg="mod">
          <ac:chgData name="Chitra Palanimuthu" userId="21b93247-b16a-4300-8caa-d783db40c620" providerId="ADAL" clId="{4B765A88-3381-4A41-B4BE-FA1EEC695CF9}" dt="2024-04-25T18:03:48.936" v="2975" actId="20577"/>
          <ac:spMkLst>
            <pc:docMk/>
            <pc:sldMk cId="4095932938" sldId="288"/>
            <ac:spMk id="6" creationId="{A8A6D026-3CC8-425F-AD9C-129C8BE49949}"/>
          </ac:spMkLst>
        </pc:spChg>
        <pc:spChg chg="mod">
          <ac:chgData name="Chitra Palanimuthu" userId="21b93247-b16a-4300-8caa-d783db40c620" providerId="ADAL" clId="{4B765A88-3381-4A41-B4BE-FA1EEC695CF9}" dt="2024-04-25T18:03:34.735" v="2961" actId="6549"/>
          <ac:spMkLst>
            <pc:docMk/>
            <pc:sldMk cId="4095932938" sldId="288"/>
            <ac:spMk id="7" creationId="{15A4F25E-7210-40B5-896E-0D1B7EF24C4E}"/>
          </ac:spMkLst>
        </pc:spChg>
      </pc:sldChg>
      <pc:sldChg chg="modSp mod">
        <pc:chgData name="Chitra Palanimuthu" userId="21b93247-b16a-4300-8caa-d783db40c620" providerId="ADAL" clId="{4B765A88-3381-4A41-B4BE-FA1EEC695CF9}" dt="2024-04-25T18:14:38.081" v="3059" actId="6549"/>
        <pc:sldMkLst>
          <pc:docMk/>
          <pc:sldMk cId="1731586999" sldId="293"/>
        </pc:sldMkLst>
        <pc:spChg chg="mod">
          <ac:chgData name="Chitra Palanimuthu" userId="21b93247-b16a-4300-8caa-d783db40c620" providerId="ADAL" clId="{4B765A88-3381-4A41-B4BE-FA1EEC695CF9}" dt="2024-04-25T18:14:38.081" v="3059" actId="6549"/>
          <ac:spMkLst>
            <pc:docMk/>
            <pc:sldMk cId="1731586999" sldId="293"/>
            <ac:spMk id="8" creationId="{25317B8F-1C8B-441A-9D29-B0B5FE13FF5C}"/>
          </ac:spMkLst>
        </pc:spChg>
      </pc:sldChg>
      <pc:sldChg chg="modSp add mod">
        <pc:chgData name="Chitra Palanimuthu" userId="21b93247-b16a-4300-8caa-d783db40c620" providerId="ADAL" clId="{4B765A88-3381-4A41-B4BE-FA1EEC695CF9}" dt="2024-04-25T18:08:15.603" v="2990" actId="20577"/>
        <pc:sldMkLst>
          <pc:docMk/>
          <pc:sldMk cId="0" sldId="543"/>
        </pc:sldMkLst>
        <pc:spChg chg="mod">
          <ac:chgData name="Chitra Palanimuthu" userId="21b93247-b16a-4300-8caa-d783db40c620" providerId="ADAL" clId="{4B765A88-3381-4A41-B4BE-FA1EEC695CF9}" dt="2024-04-25T18:08:15.603" v="2990" actId="20577"/>
          <ac:spMkLst>
            <pc:docMk/>
            <pc:sldMk cId="0" sldId="543"/>
            <ac:spMk id="2" creationId="{00000000-0000-0000-0000-000000000000}"/>
          </ac:spMkLst>
        </pc:spChg>
        <pc:spChg chg="mod">
          <ac:chgData name="Chitra Palanimuthu" userId="21b93247-b16a-4300-8caa-d783db40c620" providerId="ADAL" clId="{4B765A88-3381-4A41-B4BE-FA1EEC695CF9}" dt="2024-04-25T18:07:23.449" v="2977"/>
          <ac:spMkLst>
            <pc:docMk/>
            <pc:sldMk cId="0" sldId="543"/>
            <ac:spMk id="6" creationId="{00000000-0000-0000-0000-000000000000}"/>
          </ac:spMkLst>
        </pc:spChg>
      </pc:sldChg>
      <pc:sldChg chg="modSp add mod">
        <pc:chgData name="Chitra Palanimuthu" userId="21b93247-b16a-4300-8caa-d783db40c620" providerId="ADAL" clId="{4B765A88-3381-4A41-B4BE-FA1EEC695CF9}" dt="2024-04-25T18:14:25.923" v="3058" actId="113"/>
        <pc:sldMkLst>
          <pc:docMk/>
          <pc:sldMk cId="1025683920" sldId="544"/>
        </pc:sldMkLst>
        <pc:spChg chg="mod">
          <ac:chgData name="Chitra Palanimuthu" userId="21b93247-b16a-4300-8caa-d783db40c620" providerId="ADAL" clId="{4B765A88-3381-4A41-B4BE-FA1EEC695CF9}" dt="2024-04-25T18:08:37.015" v="2991"/>
          <ac:spMkLst>
            <pc:docMk/>
            <pc:sldMk cId="1025683920" sldId="544"/>
            <ac:spMk id="4" creationId="{C8A716BD-BB24-4003-9FCF-EAC2A156469D}"/>
          </ac:spMkLst>
        </pc:spChg>
        <pc:spChg chg="mod">
          <ac:chgData name="Chitra Palanimuthu" userId="21b93247-b16a-4300-8caa-d783db40c620" providerId="ADAL" clId="{4B765A88-3381-4A41-B4BE-FA1EEC695CF9}" dt="2024-04-25T18:09:06.233" v="2995" actId="20577"/>
          <ac:spMkLst>
            <pc:docMk/>
            <pc:sldMk cId="1025683920" sldId="544"/>
            <ac:spMk id="6" creationId="{14AC4DBC-DFD7-4285-9C98-7C45F7293873}"/>
          </ac:spMkLst>
        </pc:spChg>
        <pc:spChg chg="mod">
          <ac:chgData name="Chitra Palanimuthu" userId="21b93247-b16a-4300-8caa-d783db40c620" providerId="ADAL" clId="{4B765A88-3381-4A41-B4BE-FA1EEC695CF9}" dt="2024-04-25T18:14:25.923" v="3058" actId="113"/>
          <ac:spMkLst>
            <pc:docMk/>
            <pc:sldMk cId="1025683920" sldId="544"/>
            <ac:spMk id="15" creationId="{00000000-0000-0000-0000-000000000000}"/>
          </ac:spMkLst>
        </pc:spChg>
      </pc:sldChg>
      <pc:sldChg chg="modSp add mod setBg">
        <pc:chgData name="Chitra Palanimuthu" userId="21b93247-b16a-4300-8caa-d783db40c620" providerId="ADAL" clId="{4B765A88-3381-4A41-B4BE-FA1EEC695CF9}" dt="2024-04-25T18:13:11.995" v="3054" actId="20577"/>
        <pc:sldMkLst>
          <pc:docMk/>
          <pc:sldMk cId="1494354626" sldId="545"/>
        </pc:sldMkLst>
        <pc:spChg chg="mod">
          <ac:chgData name="Chitra Palanimuthu" userId="21b93247-b16a-4300-8caa-d783db40c620" providerId="ADAL" clId="{4B765A88-3381-4A41-B4BE-FA1EEC695CF9}" dt="2024-04-25T18:10:05.522" v="3009"/>
          <ac:spMkLst>
            <pc:docMk/>
            <pc:sldMk cId="1494354626" sldId="545"/>
            <ac:spMk id="2" creationId="{5A27EFDB-0E6F-415B-912D-03C518516D89}"/>
          </ac:spMkLst>
        </pc:spChg>
        <pc:spChg chg="mod">
          <ac:chgData name="Chitra Palanimuthu" userId="21b93247-b16a-4300-8caa-d783db40c620" providerId="ADAL" clId="{4B765A88-3381-4A41-B4BE-FA1EEC695CF9}" dt="2024-04-25T18:13:01.532" v="3052"/>
          <ac:spMkLst>
            <pc:docMk/>
            <pc:sldMk cId="1494354626" sldId="545"/>
            <ac:spMk id="4" creationId="{C8A716BD-BB24-4003-9FCF-EAC2A156469D}"/>
          </ac:spMkLst>
        </pc:spChg>
        <pc:spChg chg="mod">
          <ac:chgData name="Chitra Palanimuthu" userId="21b93247-b16a-4300-8caa-d783db40c620" providerId="ADAL" clId="{4B765A88-3381-4A41-B4BE-FA1EEC695CF9}" dt="2024-04-25T18:10:05.522" v="3009"/>
          <ac:spMkLst>
            <pc:docMk/>
            <pc:sldMk cId="1494354626" sldId="545"/>
            <ac:spMk id="5" creationId="{A4114634-D27C-40C4-A663-8A95A53EF23F}"/>
          </ac:spMkLst>
        </pc:spChg>
        <pc:spChg chg="mod">
          <ac:chgData name="Chitra Palanimuthu" userId="21b93247-b16a-4300-8caa-d783db40c620" providerId="ADAL" clId="{4B765A88-3381-4A41-B4BE-FA1EEC695CF9}" dt="2024-04-25T18:13:11.995" v="3054" actId="20577"/>
          <ac:spMkLst>
            <pc:docMk/>
            <pc:sldMk cId="1494354626" sldId="545"/>
            <ac:spMk id="6" creationId="{14AC4DBC-DFD7-4285-9C98-7C45F7293873}"/>
          </ac:spMkLst>
        </pc:spChg>
        <pc:spChg chg="mod">
          <ac:chgData name="Chitra Palanimuthu" userId="21b93247-b16a-4300-8caa-d783db40c620" providerId="ADAL" clId="{4B765A88-3381-4A41-B4BE-FA1EEC695CF9}" dt="2024-04-25T18:12:16.943" v="3050" actId="20577"/>
          <ac:spMkLst>
            <pc:docMk/>
            <pc:sldMk cId="1494354626" sldId="545"/>
            <ac:spMk id="15" creationId="{00000000-0000-0000-0000-000000000000}"/>
          </ac:spMkLst>
        </pc:spChg>
      </pc:sldChg>
      <pc:sldChg chg="del">
        <pc:chgData name="Chitra Palanimuthu" userId="21b93247-b16a-4300-8caa-d783db40c620" providerId="ADAL" clId="{4B765A88-3381-4A41-B4BE-FA1EEC695CF9}" dt="2024-04-25T11:41:24.999" v="1" actId="47"/>
        <pc:sldMkLst>
          <pc:docMk/>
          <pc:sldMk cId="2202911356" sldId="1636"/>
        </pc:sldMkLst>
      </pc:sldChg>
      <pc:sldChg chg="modSp mod">
        <pc:chgData name="Chitra Palanimuthu" userId="21b93247-b16a-4300-8caa-d783db40c620" providerId="ADAL" clId="{4B765A88-3381-4A41-B4BE-FA1EEC695CF9}" dt="2024-04-25T17:56:54.364" v="2908" actId="1076"/>
        <pc:sldMkLst>
          <pc:docMk/>
          <pc:sldMk cId="1254614158" sldId="1643"/>
        </pc:sldMkLst>
        <pc:spChg chg="mod">
          <ac:chgData name="Chitra Palanimuthu" userId="21b93247-b16a-4300-8caa-d783db40c620" providerId="ADAL" clId="{4B765A88-3381-4A41-B4BE-FA1EEC695CF9}" dt="2024-04-25T17:56:41.291" v="2904" actId="14100"/>
          <ac:spMkLst>
            <pc:docMk/>
            <pc:sldMk cId="1254614158" sldId="1643"/>
            <ac:spMk id="8" creationId="{25317B8F-1C8B-441A-9D29-B0B5FE13FF5C}"/>
          </ac:spMkLst>
        </pc:spChg>
        <pc:graphicFrameChg chg="mod modGraphic">
          <ac:chgData name="Chitra Palanimuthu" userId="21b93247-b16a-4300-8caa-d783db40c620" providerId="ADAL" clId="{4B765A88-3381-4A41-B4BE-FA1EEC695CF9}" dt="2024-04-25T17:56:54.364" v="2908" actId="1076"/>
          <ac:graphicFrameMkLst>
            <pc:docMk/>
            <pc:sldMk cId="1254614158" sldId="1643"/>
            <ac:graphicFrameMk id="10" creationId="{9EE0897A-D496-44DB-8E4D-C28F0B7E9A8C}"/>
          </ac:graphicFrameMkLst>
        </pc:graphicFrameChg>
      </pc:sldChg>
      <pc:sldChg chg="addSp delSp modSp mod">
        <pc:chgData name="Chitra Palanimuthu" userId="21b93247-b16a-4300-8caa-d783db40c620" providerId="ADAL" clId="{4B765A88-3381-4A41-B4BE-FA1EEC695CF9}" dt="2024-04-25T17:58:10.761" v="2922" actId="313"/>
        <pc:sldMkLst>
          <pc:docMk/>
          <pc:sldMk cId="3881425159" sldId="1644"/>
        </pc:sldMkLst>
        <pc:spChg chg="add mod">
          <ac:chgData name="Chitra Palanimuthu" userId="21b93247-b16a-4300-8caa-d783db40c620" providerId="ADAL" clId="{4B765A88-3381-4A41-B4BE-FA1EEC695CF9}" dt="2024-04-25T17:58:10.761" v="2922" actId="313"/>
          <ac:spMkLst>
            <pc:docMk/>
            <pc:sldMk cId="3881425159" sldId="1644"/>
            <ac:spMk id="9" creationId="{FBE87627-AA46-654E-1007-6EB67D83FA5B}"/>
          </ac:spMkLst>
        </pc:spChg>
        <pc:graphicFrameChg chg="mod modGraphic">
          <ac:chgData name="Chitra Palanimuthu" userId="21b93247-b16a-4300-8caa-d783db40c620" providerId="ADAL" clId="{4B765A88-3381-4A41-B4BE-FA1EEC695CF9}" dt="2024-04-25T17:57:26.532" v="2913" actId="14100"/>
          <ac:graphicFrameMkLst>
            <pc:docMk/>
            <pc:sldMk cId="3881425159" sldId="1644"/>
            <ac:graphicFrameMk id="7" creationId="{4EDF651D-0048-4D21-B442-F89FC61CBD80}"/>
          </ac:graphicFrameMkLst>
        </pc:graphicFrameChg>
        <pc:picChg chg="add del">
          <ac:chgData name="Chitra Palanimuthu" userId="21b93247-b16a-4300-8caa-d783db40c620" providerId="ADAL" clId="{4B765A88-3381-4A41-B4BE-FA1EEC695CF9}" dt="2024-04-25T17:57:34.006" v="2915" actId="22"/>
          <ac:picMkLst>
            <pc:docMk/>
            <pc:sldMk cId="3881425159" sldId="1644"/>
            <ac:picMk id="8" creationId="{608CD52E-8778-08FC-F864-9FD889B3B1F2}"/>
          </ac:picMkLst>
        </pc:picChg>
      </pc:sldChg>
      <pc:sldChg chg="addSp modSp del">
        <pc:chgData name="Chitra Palanimuthu" userId="21b93247-b16a-4300-8caa-d783db40c620" providerId="ADAL" clId="{4B765A88-3381-4A41-B4BE-FA1EEC695CF9}" dt="2024-04-25T17:58:23.674" v="2923" actId="47"/>
        <pc:sldMkLst>
          <pc:docMk/>
          <pc:sldMk cId="3327619511" sldId="1645"/>
        </pc:sldMkLst>
        <pc:spChg chg="add mod">
          <ac:chgData name="Chitra Palanimuthu" userId="21b93247-b16a-4300-8caa-d783db40c620" providerId="ADAL" clId="{4B765A88-3381-4A41-B4BE-FA1EEC695CF9}" dt="2024-04-25T17:57:39.774" v="2916"/>
          <ac:spMkLst>
            <pc:docMk/>
            <pc:sldMk cId="3327619511" sldId="1645"/>
            <ac:spMk id="2" creationId="{4856CCFF-D92D-FD4A-B7E7-DD0372555447}"/>
          </ac:spMkLst>
        </pc:spChg>
      </pc:sldChg>
      <pc:sldChg chg="modSp mod">
        <pc:chgData name="Chitra Palanimuthu" userId="21b93247-b16a-4300-8caa-d783db40c620" providerId="ADAL" clId="{4B765A88-3381-4A41-B4BE-FA1EEC695CF9}" dt="2024-04-25T18:14:19.460" v="3057" actId="113"/>
        <pc:sldMkLst>
          <pc:docMk/>
          <pc:sldMk cId="2916501993" sldId="1646"/>
        </pc:sldMkLst>
        <pc:spChg chg="mod">
          <ac:chgData name="Chitra Palanimuthu" userId="21b93247-b16a-4300-8caa-d783db40c620" providerId="ADAL" clId="{4B765A88-3381-4A41-B4BE-FA1EEC695CF9}" dt="2024-04-25T17:58:39.998" v="2926" actId="1076"/>
          <ac:spMkLst>
            <pc:docMk/>
            <pc:sldMk cId="2916501993" sldId="1646"/>
            <ac:spMk id="7" creationId="{A1F85895-0104-4157-B14C-BD894B9E5B99}"/>
          </ac:spMkLst>
        </pc:spChg>
        <pc:graphicFrameChg chg="modGraphic">
          <ac:chgData name="Chitra Palanimuthu" userId="21b93247-b16a-4300-8caa-d783db40c620" providerId="ADAL" clId="{4B765A88-3381-4A41-B4BE-FA1EEC695CF9}" dt="2024-04-25T18:14:19.460" v="3057" actId="113"/>
          <ac:graphicFrameMkLst>
            <pc:docMk/>
            <pc:sldMk cId="2916501993" sldId="1646"/>
            <ac:graphicFrameMk id="10" creationId="{912E8919-A25A-4973-9765-65E16AE814F3}"/>
          </ac:graphicFrameMkLst>
        </pc:graphicFrameChg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51717350" sldId="164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616030201" sldId="164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655506303" sldId="164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091280678" sldId="165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964248209" sldId="165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217895337" sldId="1653"/>
        </pc:sldMkLst>
      </pc:sldChg>
      <pc:sldChg chg="addSp modSp mod">
        <pc:chgData name="Chitra Palanimuthu" userId="21b93247-b16a-4300-8caa-d783db40c620" providerId="ADAL" clId="{4B765A88-3381-4A41-B4BE-FA1EEC695CF9}" dt="2024-04-25T12:04:29.839" v="147" actId="5793"/>
        <pc:sldMkLst>
          <pc:docMk/>
          <pc:sldMk cId="3870344018" sldId="1654"/>
        </pc:sldMkLst>
        <pc:spChg chg="mod">
          <ac:chgData name="Chitra Palanimuthu" userId="21b93247-b16a-4300-8caa-d783db40c620" providerId="ADAL" clId="{4B765A88-3381-4A41-B4BE-FA1EEC695CF9}" dt="2024-04-25T12:04:29.839" v="147" actId="5793"/>
          <ac:spMkLst>
            <pc:docMk/>
            <pc:sldMk cId="3870344018" sldId="1654"/>
            <ac:spMk id="2" creationId="{66B52C3B-E14A-44ED-9F95-822EC9463FD6}"/>
          </ac:spMkLst>
        </pc:spChg>
        <pc:picChg chg="mod">
          <ac:chgData name="Chitra Palanimuthu" userId="21b93247-b16a-4300-8caa-d783db40c620" providerId="ADAL" clId="{4B765A88-3381-4A41-B4BE-FA1EEC695CF9}" dt="2024-04-25T12:03:58.241" v="137" actId="1440"/>
          <ac:picMkLst>
            <pc:docMk/>
            <pc:sldMk cId="3870344018" sldId="1654"/>
            <ac:picMk id="7" creationId="{DC9AA23B-00E3-48FD-AE30-74F2437FDFAF}"/>
          </ac:picMkLst>
        </pc:picChg>
        <pc:picChg chg="add mod">
          <ac:chgData name="Chitra Palanimuthu" userId="21b93247-b16a-4300-8caa-d783db40c620" providerId="ADAL" clId="{4B765A88-3381-4A41-B4BE-FA1EEC695CF9}" dt="2024-04-25T12:04:10.851" v="141" actId="1076"/>
          <ac:picMkLst>
            <pc:docMk/>
            <pc:sldMk cId="3870344018" sldId="1654"/>
            <ac:picMk id="9" creationId="{6818B12D-A573-0F0E-351B-30BDF2DA7CE3}"/>
          </ac:picMkLst>
        </pc:picChg>
      </pc:sldChg>
      <pc:sldChg chg="modSp mod">
        <pc:chgData name="Chitra Palanimuthu" userId="21b93247-b16a-4300-8caa-d783db40c620" providerId="ADAL" clId="{4B765A88-3381-4A41-B4BE-FA1EEC695CF9}" dt="2024-04-25T12:09:56.675" v="165" actId="1076"/>
        <pc:sldMkLst>
          <pc:docMk/>
          <pc:sldMk cId="464734582" sldId="1655"/>
        </pc:sldMkLst>
        <pc:spChg chg="mod">
          <ac:chgData name="Chitra Palanimuthu" userId="21b93247-b16a-4300-8caa-d783db40c620" providerId="ADAL" clId="{4B765A88-3381-4A41-B4BE-FA1EEC695CF9}" dt="2024-04-25T12:09:56.675" v="165" actId="1076"/>
          <ac:spMkLst>
            <pc:docMk/>
            <pc:sldMk cId="464734582" sldId="1655"/>
            <ac:spMk id="2" creationId="{66B52C3B-E14A-44ED-9F95-822EC9463FD6}"/>
          </ac:spMkLst>
        </pc:spChg>
      </pc:sldChg>
      <pc:sldChg chg="modSp mod">
        <pc:chgData name="Chitra Palanimuthu" userId="21b93247-b16a-4300-8caa-d783db40c620" providerId="ADAL" clId="{4B765A88-3381-4A41-B4BE-FA1EEC695CF9}" dt="2024-04-25T12:59:47.016" v="187" actId="20577"/>
        <pc:sldMkLst>
          <pc:docMk/>
          <pc:sldMk cId="1541471969" sldId="1657"/>
        </pc:sldMkLst>
        <pc:spChg chg="mod">
          <ac:chgData name="Chitra Palanimuthu" userId="21b93247-b16a-4300-8caa-d783db40c620" providerId="ADAL" clId="{4B765A88-3381-4A41-B4BE-FA1EEC695CF9}" dt="2024-04-25T12:59:47.016" v="187" actId="20577"/>
          <ac:spMkLst>
            <pc:docMk/>
            <pc:sldMk cId="1541471969" sldId="1657"/>
            <ac:spMk id="2" creationId="{66B52C3B-E14A-44ED-9F95-822EC9463FD6}"/>
          </ac:spMkLst>
        </pc:spChg>
      </pc:sldChg>
      <pc:sldChg chg="modSp">
        <pc:chgData name="Chitra Palanimuthu" userId="21b93247-b16a-4300-8caa-d783db40c620" providerId="ADAL" clId="{4B765A88-3381-4A41-B4BE-FA1EEC695CF9}" dt="2024-04-25T13:16:40.842" v="616" actId="20577"/>
        <pc:sldMkLst>
          <pc:docMk/>
          <pc:sldMk cId="2142687880" sldId="1658"/>
        </pc:sldMkLst>
        <pc:graphicFrameChg chg="mod">
          <ac:chgData name="Chitra Palanimuthu" userId="21b93247-b16a-4300-8caa-d783db40c620" providerId="ADAL" clId="{4B765A88-3381-4A41-B4BE-FA1EEC695CF9}" dt="2024-04-25T13:16:40.842" v="616" actId="20577"/>
          <ac:graphicFrameMkLst>
            <pc:docMk/>
            <pc:sldMk cId="2142687880" sldId="1658"/>
            <ac:graphicFrameMk id="7" creationId="{97D45412-EA6B-49BB-99E8-E167CB126472}"/>
          </ac:graphicFrameMkLst>
        </pc:graphicFrameChg>
      </pc:sldChg>
      <pc:sldChg chg="addSp delSp modSp mod">
        <pc:chgData name="Chitra Palanimuthu" userId="21b93247-b16a-4300-8caa-d783db40c620" providerId="ADAL" clId="{4B765A88-3381-4A41-B4BE-FA1EEC695CF9}" dt="2024-04-25T13:24:30.271" v="639" actId="14100"/>
        <pc:sldMkLst>
          <pc:docMk/>
          <pc:sldMk cId="747962689" sldId="1659"/>
        </pc:sldMkLst>
        <pc:picChg chg="del">
          <ac:chgData name="Chitra Palanimuthu" userId="21b93247-b16a-4300-8caa-d783db40c620" providerId="ADAL" clId="{4B765A88-3381-4A41-B4BE-FA1EEC695CF9}" dt="2024-04-25T13:22:13.446" v="617" actId="478"/>
          <ac:picMkLst>
            <pc:docMk/>
            <pc:sldMk cId="747962689" sldId="1659"/>
            <ac:picMk id="7" creationId="{837AF0F5-66A4-48CB-B394-99B4C175BCB6}"/>
          </ac:picMkLst>
        </pc:picChg>
        <pc:picChg chg="add del mod">
          <ac:chgData name="Chitra Palanimuthu" userId="21b93247-b16a-4300-8caa-d783db40c620" providerId="ADAL" clId="{4B765A88-3381-4A41-B4BE-FA1EEC695CF9}" dt="2024-04-25T13:22:49.715" v="623" actId="478"/>
          <ac:picMkLst>
            <pc:docMk/>
            <pc:sldMk cId="747962689" sldId="1659"/>
            <ac:picMk id="8" creationId="{8FF550DF-CC61-F833-67E8-C623E6814A55}"/>
          </ac:picMkLst>
        </pc:picChg>
        <pc:picChg chg="add mod">
          <ac:chgData name="Chitra Palanimuthu" userId="21b93247-b16a-4300-8caa-d783db40c620" providerId="ADAL" clId="{4B765A88-3381-4A41-B4BE-FA1EEC695CF9}" dt="2024-04-25T13:24:30.271" v="639" actId="14100"/>
          <ac:picMkLst>
            <pc:docMk/>
            <pc:sldMk cId="747962689" sldId="1659"/>
            <ac:picMk id="10" creationId="{8283154A-9A7B-50A3-EBEA-5C787B353F4C}"/>
          </ac:picMkLst>
        </pc:picChg>
      </pc:sldChg>
      <pc:sldChg chg="add del">
        <pc:chgData name="Chitra Palanimuthu" userId="21b93247-b16a-4300-8caa-d783db40c620" providerId="ADAL" clId="{4B765A88-3381-4A41-B4BE-FA1EEC695CF9}" dt="2024-04-25T17:59:25.706" v="2935" actId="47"/>
        <pc:sldMkLst>
          <pc:docMk/>
          <pc:sldMk cId="2726721254" sldId="1660"/>
        </pc:sldMkLst>
      </pc:sldChg>
      <pc:sldChg chg="modSp mod">
        <pc:chgData name="Chitra Palanimuthu" userId="21b93247-b16a-4300-8caa-d783db40c620" providerId="ADAL" clId="{4B765A88-3381-4A41-B4BE-FA1EEC695CF9}" dt="2024-04-25T13:48:52.908" v="815" actId="20577"/>
        <pc:sldMkLst>
          <pc:docMk/>
          <pc:sldMk cId="4220477778" sldId="1661"/>
        </pc:sldMkLst>
        <pc:spChg chg="mod">
          <ac:chgData name="Chitra Palanimuthu" userId="21b93247-b16a-4300-8caa-d783db40c620" providerId="ADAL" clId="{4B765A88-3381-4A41-B4BE-FA1EEC695CF9}" dt="2024-04-25T13:48:52.908" v="815" actId="20577"/>
          <ac:spMkLst>
            <pc:docMk/>
            <pc:sldMk cId="4220477778" sldId="1661"/>
            <ac:spMk id="2" creationId="{66B52C3B-E14A-44ED-9F95-822EC9463FD6}"/>
          </ac:spMkLst>
        </pc:spChg>
      </pc:sldChg>
      <pc:sldChg chg="del">
        <pc:chgData name="Chitra Palanimuthu" userId="21b93247-b16a-4300-8caa-d783db40c620" providerId="ADAL" clId="{4B765A88-3381-4A41-B4BE-FA1EEC695CF9}" dt="2024-04-25T14:07:41.016" v="843" actId="47"/>
        <pc:sldMkLst>
          <pc:docMk/>
          <pc:sldMk cId="2319717567" sldId="1662"/>
        </pc:sldMkLst>
      </pc:sldChg>
      <pc:sldChg chg="addSp delSp modSp mod">
        <pc:chgData name="Chitra Palanimuthu" userId="21b93247-b16a-4300-8caa-d783db40c620" providerId="ADAL" clId="{4B765A88-3381-4A41-B4BE-FA1EEC695CF9}" dt="2024-04-25T15:00:42.643" v="1416" actId="1076"/>
        <pc:sldMkLst>
          <pc:docMk/>
          <pc:sldMk cId="1850834216" sldId="1663"/>
        </pc:sldMkLst>
        <pc:spChg chg="add mod">
          <ac:chgData name="Chitra Palanimuthu" userId="21b93247-b16a-4300-8caa-d783db40c620" providerId="ADAL" clId="{4B765A88-3381-4A41-B4BE-FA1EEC695CF9}" dt="2024-04-25T15:00:40.351" v="1415" actId="1076"/>
          <ac:spMkLst>
            <pc:docMk/>
            <pc:sldMk cId="1850834216" sldId="1663"/>
            <ac:spMk id="7" creationId="{B0C964B2-6F64-31B0-FD08-2BA0B347B757}"/>
          </ac:spMkLst>
        </pc:spChg>
        <pc:spChg chg="mod">
          <ac:chgData name="Chitra Palanimuthu" userId="21b93247-b16a-4300-8caa-d783db40c620" providerId="ADAL" clId="{4B765A88-3381-4A41-B4BE-FA1EEC695CF9}" dt="2024-04-25T14:55:54.042" v="1370" actId="20577"/>
          <ac:spMkLst>
            <pc:docMk/>
            <pc:sldMk cId="1850834216" sldId="1663"/>
            <ac:spMk id="11" creationId="{2B7B1377-FB41-475F-AC80-F8F79223A340}"/>
          </ac:spMkLst>
        </pc:spChg>
        <pc:spChg chg="mod">
          <ac:chgData name="Chitra Palanimuthu" userId="21b93247-b16a-4300-8caa-d783db40c620" providerId="ADAL" clId="{4B765A88-3381-4A41-B4BE-FA1EEC695CF9}" dt="2024-04-25T14:56:00.794" v="1371" actId="14100"/>
          <ac:spMkLst>
            <pc:docMk/>
            <pc:sldMk cId="1850834216" sldId="1663"/>
            <ac:spMk id="12" creationId="{F1876282-A289-4CC3-ADFF-D3C0273A28C4}"/>
          </ac:spMkLst>
        </pc:spChg>
        <pc:spChg chg="mod">
          <ac:chgData name="Chitra Palanimuthu" userId="21b93247-b16a-4300-8caa-d783db40c620" providerId="ADAL" clId="{4B765A88-3381-4A41-B4BE-FA1EEC695CF9}" dt="2024-04-25T14:55:33.104" v="1369" actId="14100"/>
          <ac:spMkLst>
            <pc:docMk/>
            <pc:sldMk cId="1850834216" sldId="1663"/>
            <ac:spMk id="13" creationId="{BA889CA9-8676-49E3-8D47-222F1713F440}"/>
          </ac:spMkLst>
        </pc:spChg>
        <pc:grpChg chg="mod">
          <ac:chgData name="Chitra Palanimuthu" userId="21b93247-b16a-4300-8caa-d783db40c620" providerId="ADAL" clId="{4B765A88-3381-4A41-B4BE-FA1EEC695CF9}" dt="2024-04-25T15:00:42.643" v="1416" actId="1076"/>
          <ac:grpSpMkLst>
            <pc:docMk/>
            <pc:sldMk cId="1850834216" sldId="1663"/>
            <ac:grpSpMk id="10" creationId="{6E1BA2F7-96C1-43EC-B3D0-193CF6B70822}"/>
          </ac:grpSpMkLst>
        </pc:grpChg>
        <pc:graphicFrameChg chg="add del mod modGraphic">
          <ac:chgData name="Chitra Palanimuthu" userId="21b93247-b16a-4300-8caa-d783db40c620" providerId="ADAL" clId="{4B765A88-3381-4A41-B4BE-FA1EEC695CF9}" dt="2024-04-25T14:53:06.016" v="1356" actId="478"/>
          <ac:graphicFrameMkLst>
            <pc:docMk/>
            <pc:sldMk cId="1850834216" sldId="1663"/>
            <ac:graphicFrameMk id="2" creationId="{77D7633D-910B-89E7-59A1-8A28A4CF6638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5:43:26.369" v="1889" actId="20577"/>
        <pc:sldMkLst>
          <pc:docMk/>
          <pc:sldMk cId="3847675871" sldId="1667"/>
        </pc:sldMkLst>
        <pc:spChg chg="mod">
          <ac:chgData name="Chitra Palanimuthu" userId="21b93247-b16a-4300-8caa-d783db40c620" providerId="ADAL" clId="{4B765A88-3381-4A41-B4BE-FA1EEC695CF9}" dt="2024-04-25T15:43:26.369" v="1889" actId="20577"/>
          <ac:spMkLst>
            <pc:docMk/>
            <pc:sldMk cId="3847675871" sldId="1667"/>
            <ac:spMk id="2" creationId="{66B52C3B-E14A-44ED-9F95-822EC9463FD6}"/>
          </ac:spMkLst>
        </pc:spChg>
      </pc:sldChg>
      <pc:sldChg chg="addSp delSp modSp mod">
        <pc:chgData name="Chitra Palanimuthu" userId="21b93247-b16a-4300-8caa-d783db40c620" providerId="ADAL" clId="{4B765A88-3381-4A41-B4BE-FA1EEC695CF9}" dt="2024-04-25T15:47:48.491" v="1996"/>
        <pc:sldMkLst>
          <pc:docMk/>
          <pc:sldMk cId="3047868218" sldId="1668"/>
        </pc:sldMkLst>
        <pc:spChg chg="add mod">
          <ac:chgData name="Chitra Palanimuthu" userId="21b93247-b16a-4300-8caa-d783db40c620" providerId="ADAL" clId="{4B765A88-3381-4A41-B4BE-FA1EEC695CF9}" dt="2024-04-25T15:44:50.232" v="1896" actId="1582"/>
          <ac:spMkLst>
            <pc:docMk/>
            <pc:sldMk cId="3047868218" sldId="1668"/>
            <ac:spMk id="9" creationId="{D40D8D01-129C-1B7C-1AC6-F0858A8D9705}"/>
          </ac:spMkLst>
        </pc:spChg>
        <pc:spChg chg="add mod">
          <ac:chgData name="Chitra Palanimuthu" userId="21b93247-b16a-4300-8caa-d783db40c620" providerId="ADAL" clId="{4B765A88-3381-4A41-B4BE-FA1EEC695CF9}" dt="2024-04-25T15:45:18.426" v="1901" actId="1582"/>
          <ac:spMkLst>
            <pc:docMk/>
            <pc:sldMk cId="3047868218" sldId="1668"/>
            <ac:spMk id="10" creationId="{35E40930-CBBA-B9D6-86EB-5CD83B9E42B1}"/>
          </ac:spMkLst>
        </pc:spChg>
        <pc:spChg chg="add del mod">
          <ac:chgData name="Chitra Palanimuthu" userId="21b93247-b16a-4300-8caa-d783db40c620" providerId="ADAL" clId="{4B765A88-3381-4A41-B4BE-FA1EEC695CF9}" dt="2024-04-25T15:47:48.491" v="1996"/>
          <ac:spMkLst>
            <pc:docMk/>
            <pc:sldMk cId="3047868218" sldId="1668"/>
            <ac:spMk id="14" creationId="{D2275616-19A8-6416-C214-60373960693A}"/>
          </ac:spMkLst>
        </pc:spChg>
        <pc:spChg chg="add mod">
          <ac:chgData name="Chitra Palanimuthu" userId="21b93247-b16a-4300-8caa-d783db40c620" providerId="ADAL" clId="{4B765A88-3381-4A41-B4BE-FA1EEC695CF9}" dt="2024-04-25T15:47:46.808" v="1994" actId="1076"/>
          <ac:spMkLst>
            <pc:docMk/>
            <pc:sldMk cId="3047868218" sldId="1668"/>
            <ac:spMk id="15" creationId="{AAFB006E-59F2-CA38-E553-68611F359C95}"/>
          </ac:spMkLst>
        </pc:spChg>
        <pc:picChg chg="del">
          <ac:chgData name="Chitra Palanimuthu" userId="21b93247-b16a-4300-8caa-d783db40c620" providerId="ADAL" clId="{4B765A88-3381-4A41-B4BE-FA1EEC695CF9}" dt="2024-04-25T15:43:37.263" v="1890" actId="478"/>
          <ac:picMkLst>
            <pc:docMk/>
            <pc:sldMk cId="3047868218" sldId="1668"/>
            <ac:picMk id="7" creationId="{E31BD413-213B-4BEC-9F16-35A35993EA2A}"/>
          </ac:picMkLst>
        </pc:picChg>
        <pc:picChg chg="add mod">
          <ac:chgData name="Chitra Palanimuthu" userId="21b93247-b16a-4300-8caa-d783db40c620" providerId="ADAL" clId="{4B765A88-3381-4A41-B4BE-FA1EEC695CF9}" dt="2024-04-25T15:46:28.157" v="1910" actId="1076"/>
          <ac:picMkLst>
            <pc:docMk/>
            <pc:sldMk cId="3047868218" sldId="1668"/>
            <ac:picMk id="8" creationId="{B764B1B9-047E-64BD-9674-C0B1F4FA508B}"/>
          </ac:picMkLst>
        </pc:picChg>
        <pc:cxnChg chg="add mod">
          <ac:chgData name="Chitra Palanimuthu" userId="21b93247-b16a-4300-8caa-d783db40c620" providerId="ADAL" clId="{4B765A88-3381-4A41-B4BE-FA1EEC695CF9}" dt="2024-04-25T15:46:21.676" v="1907" actId="1582"/>
          <ac:cxnSpMkLst>
            <pc:docMk/>
            <pc:sldMk cId="3047868218" sldId="1668"/>
            <ac:cxnSpMk id="12" creationId="{698ADB1C-DD45-E31D-DEDF-5669AB8C5E51}"/>
          </ac:cxnSpMkLst>
        </pc:cxnChg>
      </pc:sldChg>
      <pc:sldChg chg="add del">
        <pc:chgData name="Chitra Palanimuthu" userId="21b93247-b16a-4300-8caa-d783db40c620" providerId="ADAL" clId="{4B765A88-3381-4A41-B4BE-FA1EEC695CF9}" dt="2024-04-25T15:48:35.269" v="1999" actId="47"/>
        <pc:sldMkLst>
          <pc:docMk/>
          <pc:sldMk cId="3546758202" sldId="166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702385409" sldId="1670"/>
        </pc:sldMkLst>
      </pc:sldChg>
      <pc:sldChg chg="addSp delSp modSp mod">
        <pc:chgData name="Chitra Palanimuthu" userId="21b93247-b16a-4300-8caa-d783db40c620" providerId="ADAL" clId="{4B765A88-3381-4A41-B4BE-FA1EEC695CF9}" dt="2024-04-25T15:56:44.995" v="2065" actId="20577"/>
        <pc:sldMkLst>
          <pc:docMk/>
          <pc:sldMk cId="1145972398" sldId="1672"/>
        </pc:sldMkLst>
        <pc:spChg chg="mod">
          <ac:chgData name="Chitra Palanimuthu" userId="21b93247-b16a-4300-8caa-d783db40c620" providerId="ADAL" clId="{4B765A88-3381-4A41-B4BE-FA1EEC695CF9}" dt="2024-04-25T15:54:05.859" v="2027" actId="20577"/>
          <ac:spMkLst>
            <pc:docMk/>
            <pc:sldMk cId="1145972398" sldId="1672"/>
            <ac:spMk id="2" creationId="{66B52C3B-E14A-44ED-9F95-822EC9463FD6}"/>
          </ac:spMkLst>
        </pc:spChg>
        <pc:spChg chg="add mod">
          <ac:chgData name="Chitra Palanimuthu" userId="21b93247-b16a-4300-8caa-d783db40c620" providerId="ADAL" clId="{4B765A88-3381-4A41-B4BE-FA1EEC695CF9}" dt="2024-04-25T15:53:57.739" v="2019" actId="14100"/>
          <ac:spMkLst>
            <pc:docMk/>
            <pc:sldMk cId="1145972398" sldId="1672"/>
            <ac:spMk id="10" creationId="{6656793E-3847-D197-3FCC-8AB1020A40B7}"/>
          </ac:spMkLst>
        </pc:spChg>
        <pc:spChg chg="add mod">
          <ac:chgData name="Chitra Palanimuthu" userId="21b93247-b16a-4300-8caa-d783db40c620" providerId="ADAL" clId="{4B765A88-3381-4A41-B4BE-FA1EEC695CF9}" dt="2024-04-25T15:56:44.995" v="2065" actId="20577"/>
          <ac:spMkLst>
            <pc:docMk/>
            <pc:sldMk cId="1145972398" sldId="1672"/>
            <ac:spMk id="11" creationId="{63EC6C3D-1210-A491-8486-84E372C6CE2F}"/>
          </ac:spMkLst>
        </pc:spChg>
        <pc:graphicFrameChg chg="del">
          <ac:chgData name="Chitra Palanimuthu" userId="21b93247-b16a-4300-8caa-d783db40c620" providerId="ADAL" clId="{4B765A88-3381-4A41-B4BE-FA1EEC695CF9}" dt="2024-04-25T15:53:04.295" v="2010" actId="478"/>
          <ac:graphicFrameMkLst>
            <pc:docMk/>
            <pc:sldMk cId="1145972398" sldId="1672"/>
            <ac:graphicFrameMk id="8" creationId="{E989F030-1E33-437E-9BA0-6DC506242926}"/>
          </ac:graphicFrameMkLst>
        </pc:graphicFrameChg>
        <pc:picChg chg="add mod">
          <ac:chgData name="Chitra Palanimuthu" userId="21b93247-b16a-4300-8caa-d783db40c620" providerId="ADAL" clId="{4B765A88-3381-4A41-B4BE-FA1EEC695CF9}" dt="2024-04-25T15:53:12.649" v="2014" actId="1076"/>
          <ac:picMkLst>
            <pc:docMk/>
            <pc:sldMk cId="1145972398" sldId="1672"/>
            <ac:picMk id="9" creationId="{74D95384-9FB1-FE8F-B3D4-AF3A56964EBB}"/>
          </ac:picMkLst>
        </pc:picChg>
        <pc:cxnChg chg="add mod">
          <ac:chgData name="Chitra Palanimuthu" userId="21b93247-b16a-4300-8caa-d783db40c620" providerId="ADAL" clId="{4B765A88-3381-4A41-B4BE-FA1EEC695CF9}" dt="2024-04-25T15:54:27.650" v="2031" actId="1076"/>
          <ac:cxnSpMkLst>
            <pc:docMk/>
            <pc:sldMk cId="1145972398" sldId="1672"/>
            <ac:cxnSpMk id="12" creationId="{90546CC3-FAEC-F58E-C67A-672252A07742}"/>
          </ac:cxnSpMkLst>
        </pc:cxnChg>
      </pc:sldChg>
      <pc:sldChg chg="addSp delSp modSp mod">
        <pc:chgData name="Chitra Palanimuthu" userId="21b93247-b16a-4300-8caa-d783db40c620" providerId="ADAL" clId="{4B765A88-3381-4A41-B4BE-FA1EEC695CF9}" dt="2024-04-25T15:58:37.126" v="2158" actId="1076"/>
        <pc:sldMkLst>
          <pc:docMk/>
          <pc:sldMk cId="1510913068" sldId="1673"/>
        </pc:sldMkLst>
        <pc:spChg chg="add mod">
          <ac:chgData name="Chitra Palanimuthu" userId="21b93247-b16a-4300-8caa-d783db40c620" providerId="ADAL" clId="{4B765A88-3381-4A41-B4BE-FA1EEC695CF9}" dt="2024-04-25T15:58:13.133" v="2143" actId="14100"/>
          <ac:spMkLst>
            <pc:docMk/>
            <pc:sldMk cId="1510913068" sldId="1673"/>
            <ac:spMk id="10" creationId="{0212F876-9575-557F-D805-1B5FFF360AB1}"/>
          </ac:spMkLst>
        </pc:spChg>
        <pc:spChg chg="add del mod">
          <ac:chgData name="Chitra Palanimuthu" userId="21b93247-b16a-4300-8caa-d783db40c620" providerId="ADAL" clId="{4B765A88-3381-4A41-B4BE-FA1EEC695CF9}" dt="2024-04-25T15:57:21.714" v="2099" actId="14100"/>
          <ac:spMkLst>
            <pc:docMk/>
            <pc:sldMk cId="1510913068" sldId="1673"/>
            <ac:spMk id="13" creationId="{8A324927-23FE-4C69-8B9E-5B8FDF2519A0}"/>
          </ac:spMkLst>
        </pc:spChg>
        <pc:spChg chg="add mod">
          <ac:chgData name="Chitra Palanimuthu" userId="21b93247-b16a-4300-8caa-d783db40c620" providerId="ADAL" clId="{4B765A88-3381-4A41-B4BE-FA1EEC695CF9}" dt="2024-04-25T15:58:30.203" v="2156" actId="20577"/>
          <ac:spMkLst>
            <pc:docMk/>
            <pc:sldMk cId="1510913068" sldId="1673"/>
            <ac:spMk id="14" creationId="{4949E86B-FFF8-A5FE-A5F2-005F39A45941}"/>
          </ac:spMkLst>
        </pc:spChg>
        <pc:spChg chg="add mod">
          <ac:chgData name="Chitra Palanimuthu" userId="21b93247-b16a-4300-8caa-d783db40c620" providerId="ADAL" clId="{4B765A88-3381-4A41-B4BE-FA1EEC695CF9}" dt="2024-04-25T15:58:04.876" v="2140"/>
          <ac:spMkLst>
            <pc:docMk/>
            <pc:sldMk cId="1510913068" sldId="1673"/>
            <ac:spMk id="15" creationId="{8E9F6B95-61C6-719E-451F-0CEAE2CF5A64}"/>
          </ac:spMkLst>
        </pc:spChg>
        <pc:picChg chg="del">
          <ac:chgData name="Chitra Palanimuthu" userId="21b93247-b16a-4300-8caa-d783db40c620" providerId="ADAL" clId="{4B765A88-3381-4A41-B4BE-FA1EEC695CF9}" dt="2024-04-25T15:53:37.605" v="2015" actId="478"/>
          <ac:picMkLst>
            <pc:docMk/>
            <pc:sldMk cId="1510913068" sldId="1673"/>
            <ac:picMk id="8" creationId="{2C705369-41FE-4DA2-8B4A-B16F66E68123}"/>
          </ac:picMkLst>
        </pc:picChg>
        <pc:picChg chg="add mod">
          <ac:chgData name="Chitra Palanimuthu" userId="21b93247-b16a-4300-8caa-d783db40c620" providerId="ADAL" clId="{4B765A88-3381-4A41-B4BE-FA1EEC695CF9}" dt="2024-04-25T15:55:53.178" v="2056" actId="14100"/>
          <ac:picMkLst>
            <pc:docMk/>
            <pc:sldMk cId="1510913068" sldId="1673"/>
            <ac:picMk id="9" creationId="{01B04869-5357-CD90-0E1D-B79A26E61C91}"/>
          </ac:picMkLst>
        </pc:picChg>
        <pc:cxnChg chg="add mod">
          <ac:chgData name="Chitra Palanimuthu" userId="21b93247-b16a-4300-8caa-d783db40c620" providerId="ADAL" clId="{4B765A88-3381-4A41-B4BE-FA1EEC695CF9}" dt="2024-04-25T15:56:37.393" v="2063" actId="14100"/>
          <ac:cxnSpMkLst>
            <pc:docMk/>
            <pc:sldMk cId="1510913068" sldId="1673"/>
            <ac:cxnSpMk id="11" creationId="{E3BEA652-F064-81F9-5ED6-5059B0DD3072}"/>
          </ac:cxnSpMkLst>
        </pc:cxnChg>
        <pc:cxnChg chg="add mod">
          <ac:chgData name="Chitra Palanimuthu" userId="21b93247-b16a-4300-8caa-d783db40c620" providerId="ADAL" clId="{4B765A88-3381-4A41-B4BE-FA1EEC695CF9}" dt="2024-04-25T15:58:37.126" v="2158" actId="1076"/>
          <ac:cxnSpMkLst>
            <pc:docMk/>
            <pc:sldMk cId="1510913068" sldId="1673"/>
            <ac:cxnSpMk id="16" creationId="{8569350A-A8AD-727F-77FD-B1DB41860F1E}"/>
          </ac:cxnSpMkLst>
        </pc:cxnChg>
      </pc:sldChg>
      <pc:sldChg chg="addSp delSp modSp mod">
        <pc:chgData name="Chitra Palanimuthu" userId="21b93247-b16a-4300-8caa-d783db40c620" providerId="ADAL" clId="{4B765A88-3381-4A41-B4BE-FA1EEC695CF9}" dt="2024-04-25T17:09:43.447" v="2166" actId="14100"/>
        <pc:sldMkLst>
          <pc:docMk/>
          <pc:sldMk cId="2406346130" sldId="1674"/>
        </pc:sldMkLst>
        <pc:picChg chg="add mod">
          <ac:chgData name="Chitra Palanimuthu" userId="21b93247-b16a-4300-8caa-d783db40c620" providerId="ADAL" clId="{4B765A88-3381-4A41-B4BE-FA1EEC695CF9}" dt="2024-04-25T17:09:43.447" v="2166" actId="14100"/>
          <ac:picMkLst>
            <pc:docMk/>
            <pc:sldMk cId="2406346130" sldId="1674"/>
            <ac:picMk id="8" creationId="{4719906A-6E0F-B6E1-3388-A29ED5130D05}"/>
          </ac:picMkLst>
        </pc:picChg>
        <pc:picChg chg="add del">
          <ac:chgData name="Chitra Palanimuthu" userId="21b93247-b16a-4300-8caa-d783db40c620" providerId="ADAL" clId="{4B765A88-3381-4A41-B4BE-FA1EEC695CF9}" dt="2024-04-25T17:08:26.962" v="2161" actId="478"/>
          <ac:picMkLst>
            <pc:docMk/>
            <pc:sldMk cId="2406346130" sldId="1674"/>
            <ac:picMk id="9" creationId="{53A4E873-304B-4116-B893-9982C4B17152}"/>
          </ac:picMkLst>
        </pc:picChg>
      </pc:sldChg>
      <pc:sldChg chg="addSp delSp modSp mod">
        <pc:chgData name="Chitra Palanimuthu" userId="21b93247-b16a-4300-8caa-d783db40c620" providerId="ADAL" clId="{4B765A88-3381-4A41-B4BE-FA1EEC695CF9}" dt="2024-04-25T17:11:08.561" v="2170" actId="14100"/>
        <pc:sldMkLst>
          <pc:docMk/>
          <pc:sldMk cId="3510371421" sldId="1675"/>
        </pc:sldMkLst>
        <pc:picChg chg="del">
          <ac:chgData name="Chitra Palanimuthu" userId="21b93247-b16a-4300-8caa-d783db40c620" providerId="ADAL" clId="{4B765A88-3381-4A41-B4BE-FA1EEC695CF9}" dt="2024-04-25T17:09:48.885" v="2167" actId="478"/>
          <ac:picMkLst>
            <pc:docMk/>
            <pc:sldMk cId="3510371421" sldId="1675"/>
            <ac:picMk id="8" creationId="{FA1629C7-54C6-43BA-AF91-2892A44D6C26}"/>
          </ac:picMkLst>
        </pc:picChg>
        <pc:picChg chg="add mod">
          <ac:chgData name="Chitra Palanimuthu" userId="21b93247-b16a-4300-8caa-d783db40c620" providerId="ADAL" clId="{4B765A88-3381-4A41-B4BE-FA1EEC695CF9}" dt="2024-04-25T17:11:08.561" v="2170" actId="14100"/>
          <ac:picMkLst>
            <pc:docMk/>
            <pc:sldMk cId="3510371421" sldId="1675"/>
            <ac:picMk id="9" creationId="{997130BE-4680-18DE-4F2F-C0B50B2065B0}"/>
          </ac:picMkLst>
        </pc:picChg>
      </pc:sldChg>
      <pc:sldChg chg="addSp delSp modSp mod">
        <pc:chgData name="Chitra Palanimuthu" userId="21b93247-b16a-4300-8caa-d783db40c620" providerId="ADAL" clId="{4B765A88-3381-4A41-B4BE-FA1EEC695CF9}" dt="2024-04-25T17:24:28.696" v="2390" actId="313"/>
        <pc:sldMkLst>
          <pc:docMk/>
          <pc:sldMk cId="2832043762" sldId="1676"/>
        </pc:sldMkLst>
        <pc:spChg chg="mod">
          <ac:chgData name="Chitra Palanimuthu" userId="21b93247-b16a-4300-8caa-d783db40c620" providerId="ADAL" clId="{4B765A88-3381-4A41-B4BE-FA1EEC695CF9}" dt="2024-04-25T17:24:28.696" v="2390" actId="313"/>
          <ac:spMkLst>
            <pc:docMk/>
            <pc:sldMk cId="2832043762" sldId="1676"/>
            <ac:spMk id="2" creationId="{66B52C3B-E14A-44ED-9F95-822EC9463FD6}"/>
          </ac:spMkLst>
        </pc:spChg>
        <pc:picChg chg="add mod">
          <ac:chgData name="Chitra Palanimuthu" userId="21b93247-b16a-4300-8caa-d783db40c620" providerId="ADAL" clId="{4B765A88-3381-4A41-B4BE-FA1EEC695CF9}" dt="2024-04-25T17:12:13.884" v="2176" actId="14100"/>
          <ac:picMkLst>
            <pc:docMk/>
            <pc:sldMk cId="2832043762" sldId="1676"/>
            <ac:picMk id="8" creationId="{0061FCAE-3A0B-2A8E-AC62-747610F395A0}"/>
          </ac:picMkLst>
        </pc:picChg>
        <pc:picChg chg="del">
          <ac:chgData name="Chitra Palanimuthu" userId="21b93247-b16a-4300-8caa-d783db40c620" providerId="ADAL" clId="{4B765A88-3381-4A41-B4BE-FA1EEC695CF9}" dt="2024-04-25T17:11:59.552" v="2171" actId="478"/>
          <ac:picMkLst>
            <pc:docMk/>
            <pc:sldMk cId="2832043762" sldId="1676"/>
            <ac:picMk id="9" creationId="{57259E85-E96C-4861-9360-E119500DB411}"/>
          </ac:picMkLst>
        </pc:picChg>
      </pc:sldChg>
      <pc:sldChg chg="addSp delSp modSp mod">
        <pc:chgData name="Chitra Palanimuthu" userId="21b93247-b16a-4300-8caa-d783db40c620" providerId="ADAL" clId="{4B765A88-3381-4A41-B4BE-FA1EEC695CF9}" dt="2024-04-25T17:14:02.393" v="2189" actId="14100"/>
        <pc:sldMkLst>
          <pc:docMk/>
          <pc:sldMk cId="1305786307" sldId="1677"/>
        </pc:sldMkLst>
        <pc:spChg chg="mod">
          <ac:chgData name="Chitra Palanimuthu" userId="21b93247-b16a-4300-8caa-d783db40c620" providerId="ADAL" clId="{4B765A88-3381-4A41-B4BE-FA1EEC695CF9}" dt="2024-04-25T17:12:38.618" v="2184" actId="6549"/>
          <ac:spMkLst>
            <pc:docMk/>
            <pc:sldMk cId="1305786307" sldId="1677"/>
            <ac:spMk id="2" creationId="{66B52C3B-E14A-44ED-9F95-822EC9463FD6}"/>
          </ac:spMkLst>
        </pc:spChg>
        <pc:picChg chg="del">
          <ac:chgData name="Chitra Palanimuthu" userId="21b93247-b16a-4300-8caa-d783db40c620" providerId="ADAL" clId="{4B765A88-3381-4A41-B4BE-FA1EEC695CF9}" dt="2024-04-25T17:13:50.024" v="2185" actId="478"/>
          <ac:picMkLst>
            <pc:docMk/>
            <pc:sldMk cId="1305786307" sldId="1677"/>
            <ac:picMk id="8" creationId="{C0AF1D56-941D-438E-8C94-E08D784B1717}"/>
          </ac:picMkLst>
        </pc:picChg>
        <pc:picChg chg="add mod">
          <ac:chgData name="Chitra Palanimuthu" userId="21b93247-b16a-4300-8caa-d783db40c620" providerId="ADAL" clId="{4B765A88-3381-4A41-B4BE-FA1EEC695CF9}" dt="2024-04-25T17:14:02.393" v="2189" actId="14100"/>
          <ac:picMkLst>
            <pc:docMk/>
            <pc:sldMk cId="1305786307" sldId="1677"/>
            <ac:picMk id="9" creationId="{8373868C-DF24-AB8D-434D-E35D506EF399}"/>
          </ac:picMkLst>
        </pc:picChg>
      </pc:sldChg>
      <pc:sldChg chg="addSp delSp modSp mod">
        <pc:chgData name="Chitra Palanimuthu" userId="21b93247-b16a-4300-8caa-d783db40c620" providerId="ADAL" clId="{4B765A88-3381-4A41-B4BE-FA1EEC695CF9}" dt="2024-04-25T17:16:27.339" v="2217" actId="20577"/>
        <pc:sldMkLst>
          <pc:docMk/>
          <pc:sldMk cId="2361233908" sldId="1678"/>
        </pc:sldMkLst>
        <pc:spChg chg="mod">
          <ac:chgData name="Chitra Palanimuthu" userId="21b93247-b16a-4300-8caa-d783db40c620" providerId="ADAL" clId="{4B765A88-3381-4A41-B4BE-FA1EEC695CF9}" dt="2024-04-25T17:16:27.339" v="2217" actId="20577"/>
          <ac:spMkLst>
            <pc:docMk/>
            <pc:sldMk cId="2361233908" sldId="1678"/>
            <ac:spMk id="2" creationId="{66B52C3B-E14A-44ED-9F95-822EC9463FD6}"/>
          </ac:spMkLst>
        </pc:spChg>
        <pc:picChg chg="add mod">
          <ac:chgData name="Chitra Palanimuthu" userId="21b93247-b16a-4300-8caa-d783db40c620" providerId="ADAL" clId="{4B765A88-3381-4A41-B4BE-FA1EEC695CF9}" dt="2024-04-25T17:16:16.087" v="2196" actId="1076"/>
          <ac:picMkLst>
            <pc:docMk/>
            <pc:sldMk cId="2361233908" sldId="1678"/>
            <ac:picMk id="8" creationId="{1C9B81D2-328D-372B-7FA5-4A925576689B}"/>
          </ac:picMkLst>
        </pc:picChg>
        <pc:picChg chg="add del">
          <ac:chgData name="Chitra Palanimuthu" userId="21b93247-b16a-4300-8caa-d783db40c620" providerId="ADAL" clId="{4B765A88-3381-4A41-B4BE-FA1EEC695CF9}" dt="2024-04-25T17:16:05.562" v="2192" actId="478"/>
          <ac:picMkLst>
            <pc:docMk/>
            <pc:sldMk cId="2361233908" sldId="1678"/>
            <ac:picMk id="9" creationId="{381BFD45-ACE2-46ED-962A-9D7ADF1D7FA1}"/>
          </ac:picMkLst>
        </pc:picChg>
      </pc:sldChg>
      <pc:sldChg chg="addSp delSp modSp mod">
        <pc:chgData name="Chitra Palanimuthu" userId="21b93247-b16a-4300-8caa-d783db40c620" providerId="ADAL" clId="{4B765A88-3381-4A41-B4BE-FA1EEC695CF9}" dt="2024-04-25T17:20:49.305" v="2225" actId="14100"/>
        <pc:sldMkLst>
          <pc:docMk/>
          <pc:sldMk cId="3880970420" sldId="1679"/>
        </pc:sldMkLst>
        <pc:picChg chg="del">
          <ac:chgData name="Chitra Palanimuthu" userId="21b93247-b16a-4300-8caa-d783db40c620" providerId="ADAL" clId="{4B765A88-3381-4A41-B4BE-FA1EEC695CF9}" dt="2024-04-25T17:20:23.716" v="2219" actId="478"/>
          <ac:picMkLst>
            <pc:docMk/>
            <pc:sldMk cId="3880970420" sldId="1679"/>
            <ac:picMk id="8" creationId="{4CBD9B07-4B26-4B66-9A2F-E04D7C0565A0}"/>
          </ac:picMkLst>
        </pc:picChg>
        <pc:picChg chg="add mod">
          <ac:chgData name="Chitra Palanimuthu" userId="21b93247-b16a-4300-8caa-d783db40c620" providerId="ADAL" clId="{4B765A88-3381-4A41-B4BE-FA1EEC695CF9}" dt="2024-04-25T17:20:49.305" v="2225" actId="14100"/>
          <ac:picMkLst>
            <pc:docMk/>
            <pc:sldMk cId="3880970420" sldId="1679"/>
            <ac:picMk id="9" creationId="{18B0A35C-8C45-F47C-E4F7-510DFF13C97D}"/>
          </ac:picMkLst>
        </pc:picChg>
      </pc:sldChg>
      <pc:sldChg chg="del">
        <pc:chgData name="Chitra Palanimuthu" userId="21b93247-b16a-4300-8caa-d783db40c620" providerId="ADAL" clId="{4B765A88-3381-4A41-B4BE-FA1EEC695CF9}" dt="2024-04-25T17:19:23.527" v="2218" actId="47"/>
        <pc:sldMkLst>
          <pc:docMk/>
          <pc:sldMk cId="2492762132" sldId="1680"/>
        </pc:sldMkLst>
      </pc:sldChg>
      <pc:sldChg chg="addSp delSp modSp mod">
        <pc:chgData name="Chitra Palanimuthu" userId="21b93247-b16a-4300-8caa-d783db40c620" providerId="ADAL" clId="{4B765A88-3381-4A41-B4BE-FA1EEC695CF9}" dt="2024-04-25T17:22:11.536" v="2305" actId="20577"/>
        <pc:sldMkLst>
          <pc:docMk/>
          <pc:sldMk cId="3418799710" sldId="1681"/>
        </pc:sldMkLst>
        <pc:spChg chg="mod">
          <ac:chgData name="Chitra Palanimuthu" userId="21b93247-b16a-4300-8caa-d783db40c620" providerId="ADAL" clId="{4B765A88-3381-4A41-B4BE-FA1EEC695CF9}" dt="2024-04-25T17:22:11.536" v="2305" actId="20577"/>
          <ac:spMkLst>
            <pc:docMk/>
            <pc:sldMk cId="3418799710" sldId="1681"/>
            <ac:spMk id="2" creationId="{66B52C3B-E14A-44ED-9F95-822EC9463FD6}"/>
          </ac:spMkLst>
        </pc:spChg>
        <pc:picChg chg="add mod">
          <ac:chgData name="Chitra Palanimuthu" userId="21b93247-b16a-4300-8caa-d783db40c620" providerId="ADAL" clId="{4B765A88-3381-4A41-B4BE-FA1EEC695CF9}" dt="2024-04-25T17:22:01.338" v="2302" actId="1076"/>
          <ac:picMkLst>
            <pc:docMk/>
            <pc:sldMk cId="3418799710" sldId="1681"/>
            <ac:picMk id="8" creationId="{CC3B6474-A687-82B9-BB21-F8CBF24EB562}"/>
          </ac:picMkLst>
        </pc:picChg>
        <pc:picChg chg="del">
          <ac:chgData name="Chitra Palanimuthu" userId="21b93247-b16a-4300-8caa-d783db40c620" providerId="ADAL" clId="{4B765A88-3381-4A41-B4BE-FA1EEC695CF9}" dt="2024-04-25T17:21:26.318" v="2296" actId="478"/>
          <ac:picMkLst>
            <pc:docMk/>
            <pc:sldMk cId="3418799710" sldId="1681"/>
            <ac:picMk id="9" creationId="{41FCE275-FE6F-47C3-9826-EE11F82D8302}"/>
          </ac:picMkLst>
        </pc:picChg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346666101" sldId="168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524542588" sldId="168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186504106" sldId="169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975985080" sldId="169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231095387" sldId="170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187811128" sldId="170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34941928" sldId="170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719131574" sldId="170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508649010" sldId="170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240334739" sldId="1709"/>
        </pc:sldMkLst>
      </pc:sldChg>
      <pc:sldChg chg="modSp mod">
        <pc:chgData name="Chitra Palanimuthu" userId="21b93247-b16a-4300-8caa-d783db40c620" providerId="ADAL" clId="{4B765A88-3381-4A41-B4BE-FA1EEC695CF9}" dt="2024-04-25T17:44:29.360" v="2698" actId="1076"/>
        <pc:sldMkLst>
          <pc:docMk/>
          <pc:sldMk cId="341510330" sldId="1711"/>
        </pc:sldMkLst>
        <pc:spChg chg="mod">
          <ac:chgData name="Chitra Palanimuthu" userId="21b93247-b16a-4300-8caa-d783db40c620" providerId="ADAL" clId="{4B765A88-3381-4A41-B4BE-FA1EEC695CF9}" dt="2024-04-25T17:44:29.360" v="2698" actId="1076"/>
          <ac:spMkLst>
            <pc:docMk/>
            <pc:sldMk cId="341510330" sldId="1711"/>
            <ac:spMk id="2" creationId="{66B52C3B-E14A-44ED-9F95-822EC9463FD6}"/>
          </ac:spMkLst>
        </pc:spChg>
      </pc:sldChg>
      <pc:sldChg chg="modSp mod">
        <pc:chgData name="Chitra Palanimuthu" userId="21b93247-b16a-4300-8caa-d783db40c620" providerId="ADAL" clId="{4B765A88-3381-4A41-B4BE-FA1EEC695CF9}" dt="2024-04-25T17:47:51.584" v="2748" actId="113"/>
        <pc:sldMkLst>
          <pc:docMk/>
          <pc:sldMk cId="1876972788" sldId="1713"/>
        </pc:sldMkLst>
        <pc:graphicFrameChg chg="modGraphic">
          <ac:chgData name="Chitra Palanimuthu" userId="21b93247-b16a-4300-8caa-d783db40c620" providerId="ADAL" clId="{4B765A88-3381-4A41-B4BE-FA1EEC695CF9}" dt="2024-04-25T17:47:51.584" v="2748" actId="113"/>
          <ac:graphicFrameMkLst>
            <pc:docMk/>
            <pc:sldMk cId="1876972788" sldId="1713"/>
            <ac:graphicFrameMk id="7" creationId="{BB7643BE-D3A4-4C2D-B524-808998F10485}"/>
          </ac:graphicFrameMkLst>
        </pc:graphicFrameChg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924342234" sldId="1714"/>
        </pc:sldMkLst>
      </pc:sldChg>
      <pc:sldChg chg="modSp mod">
        <pc:chgData name="Chitra Palanimuthu" userId="21b93247-b16a-4300-8caa-d783db40c620" providerId="ADAL" clId="{4B765A88-3381-4A41-B4BE-FA1EEC695CF9}" dt="2024-04-25T17:47:58.149" v="2749" actId="113"/>
        <pc:sldMkLst>
          <pc:docMk/>
          <pc:sldMk cId="3006038692" sldId="1715"/>
        </pc:sldMkLst>
        <pc:graphicFrameChg chg="modGraphic">
          <ac:chgData name="Chitra Palanimuthu" userId="21b93247-b16a-4300-8caa-d783db40c620" providerId="ADAL" clId="{4B765A88-3381-4A41-B4BE-FA1EEC695CF9}" dt="2024-04-25T17:47:58.149" v="2749" actId="113"/>
          <ac:graphicFrameMkLst>
            <pc:docMk/>
            <pc:sldMk cId="3006038692" sldId="1715"/>
            <ac:graphicFrameMk id="8" creationId="{011ACFAB-67FE-4534-A662-1B325605F878}"/>
          </ac:graphicFrameMkLst>
        </pc:graphicFrameChg>
      </pc:sldChg>
      <pc:sldChg chg="modSp mod modAnim">
        <pc:chgData name="Chitra Palanimuthu" userId="21b93247-b16a-4300-8caa-d783db40c620" providerId="ADAL" clId="{4B765A88-3381-4A41-B4BE-FA1EEC695CF9}" dt="2024-04-25T17:54:37.784" v="2852" actId="1076"/>
        <pc:sldMkLst>
          <pc:docMk/>
          <pc:sldMk cId="4262857291" sldId="1716"/>
        </pc:sldMkLst>
        <pc:spChg chg="mod">
          <ac:chgData name="Chitra Palanimuthu" userId="21b93247-b16a-4300-8caa-d783db40c620" providerId="ADAL" clId="{4B765A88-3381-4A41-B4BE-FA1EEC695CF9}" dt="2024-04-25T17:54:37.784" v="2852" actId="1076"/>
          <ac:spMkLst>
            <pc:docMk/>
            <pc:sldMk cId="4262857291" sldId="1716"/>
            <ac:spMk id="11" creationId="{FA74DCBA-C76E-47FD-904C-1F3AFCA74E09}"/>
          </ac:spMkLst>
        </pc:spChg>
        <pc:spChg chg="mod">
          <ac:chgData name="Chitra Palanimuthu" userId="21b93247-b16a-4300-8caa-d783db40c620" providerId="ADAL" clId="{4B765A88-3381-4A41-B4BE-FA1EEC695CF9}" dt="2024-04-25T17:51:50.286" v="2820" actId="20577"/>
          <ac:spMkLst>
            <pc:docMk/>
            <pc:sldMk cId="4262857291" sldId="1716"/>
            <ac:spMk id="12" creationId="{60DC13D9-F974-4F73-B7A2-176DE2610E94}"/>
          </ac:spMkLst>
        </pc:spChg>
        <pc:spChg chg="mod">
          <ac:chgData name="Chitra Palanimuthu" userId="21b93247-b16a-4300-8caa-d783db40c620" providerId="ADAL" clId="{4B765A88-3381-4A41-B4BE-FA1EEC695CF9}" dt="2024-04-25T17:52:32.509" v="2841" actId="1076"/>
          <ac:spMkLst>
            <pc:docMk/>
            <pc:sldMk cId="4262857291" sldId="1716"/>
            <ac:spMk id="13" creationId="{ED976134-A997-402F-964C-560B81962B68}"/>
          </ac:spMkLst>
        </pc:spChg>
        <pc:picChg chg="mod">
          <ac:chgData name="Chitra Palanimuthu" userId="21b93247-b16a-4300-8caa-d783db40c620" providerId="ADAL" clId="{4B765A88-3381-4A41-B4BE-FA1EEC695CF9}" dt="2024-04-25T17:52:34.643" v="2842" actId="1076"/>
          <ac:picMkLst>
            <pc:docMk/>
            <pc:sldMk cId="4262857291" sldId="1716"/>
            <ac:picMk id="9" creationId="{E2E3A296-FBE1-4338-93AB-46E6E57D1207}"/>
          </ac:picMkLst>
        </pc:picChg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564650451" sldId="171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281700663" sldId="171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393975111" sldId="172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694915605" sldId="172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064384636" sldId="172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905682118" sldId="172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873318952" sldId="172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63454795" sldId="173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762172653" sldId="173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15441609" sldId="173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70123575" sldId="173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974124892" sldId="173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431417310" sldId="174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587398493" sldId="174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96601232" sldId="174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977620658" sldId="174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832362908" sldId="174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263782520" sldId="174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875404412" sldId="174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3373992" sldId="174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705245201" sldId="174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476728696" sldId="174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124257696" sldId="175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240548629" sldId="175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3203023" sldId="175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684076814" sldId="175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917263525" sldId="175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407768773" sldId="175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592849907" sldId="175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035939315" sldId="175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940443752" sldId="175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09651267" sldId="176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123604718" sldId="176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174112967" sldId="176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040043796" sldId="176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08943089" sldId="176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796995693" sldId="176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343862957" sldId="176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843293207" sldId="176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334650393" sldId="176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786057870" sldId="176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169479899" sldId="177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573914164" sldId="177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786249163" sldId="1772"/>
        </pc:sldMkLst>
      </pc:sldChg>
      <pc:sldChg chg="del">
        <pc:chgData name="Chitra Palanimuthu" userId="21b93247-b16a-4300-8caa-d783db40c620" providerId="ADAL" clId="{4B765A88-3381-4A41-B4BE-FA1EEC695CF9}" dt="2024-04-25T14:47:04.174" v="1226" actId="47"/>
        <pc:sldMkLst>
          <pc:docMk/>
          <pc:sldMk cId="1212859477" sldId="1888"/>
        </pc:sldMkLst>
      </pc:sldChg>
      <pc:sldChg chg="del">
        <pc:chgData name="Chitra Palanimuthu" userId="21b93247-b16a-4300-8caa-d783db40c620" providerId="ADAL" clId="{4B765A88-3381-4A41-B4BE-FA1EEC695CF9}" dt="2024-04-25T15:48:37.015" v="2000" actId="47"/>
        <pc:sldMkLst>
          <pc:docMk/>
          <pc:sldMk cId="1857135170" sldId="1889"/>
        </pc:sldMkLst>
      </pc:sldChg>
      <pc:sldChg chg="del">
        <pc:chgData name="Chitra Palanimuthu" userId="21b93247-b16a-4300-8caa-d783db40c620" providerId="ADAL" clId="{4B765A88-3381-4A41-B4BE-FA1EEC695CF9}" dt="2024-04-25T15:48:41.986" v="2001" actId="47"/>
        <pc:sldMkLst>
          <pc:docMk/>
          <pc:sldMk cId="835665140" sldId="1890"/>
        </pc:sldMkLst>
      </pc:sldChg>
      <pc:sldChg chg="del">
        <pc:chgData name="Chitra Palanimuthu" userId="21b93247-b16a-4300-8caa-d783db40c620" providerId="ADAL" clId="{4B765A88-3381-4A41-B4BE-FA1EEC695CF9}" dt="2024-04-25T15:48:42.646" v="2002" actId="47"/>
        <pc:sldMkLst>
          <pc:docMk/>
          <pc:sldMk cId="2139746451" sldId="1891"/>
        </pc:sldMkLst>
      </pc:sldChg>
      <pc:sldChg chg="del">
        <pc:chgData name="Chitra Palanimuthu" userId="21b93247-b16a-4300-8caa-d783db40c620" providerId="ADAL" clId="{4B765A88-3381-4A41-B4BE-FA1EEC695CF9}" dt="2024-04-25T15:48:43.398" v="2003" actId="47"/>
        <pc:sldMkLst>
          <pc:docMk/>
          <pc:sldMk cId="2708738457" sldId="1892"/>
        </pc:sldMkLst>
      </pc:sldChg>
      <pc:sldChg chg="del">
        <pc:chgData name="Chitra Palanimuthu" userId="21b93247-b16a-4300-8caa-d783db40c620" providerId="ADAL" clId="{4B765A88-3381-4A41-B4BE-FA1EEC695CF9}" dt="2024-04-25T15:48:44.101" v="2004" actId="47"/>
        <pc:sldMkLst>
          <pc:docMk/>
          <pc:sldMk cId="2286353002" sldId="1893"/>
        </pc:sldMkLst>
      </pc:sldChg>
      <pc:sldChg chg="del">
        <pc:chgData name="Chitra Palanimuthu" userId="21b93247-b16a-4300-8caa-d783db40c620" providerId="ADAL" clId="{4B765A88-3381-4A41-B4BE-FA1EEC695CF9}" dt="2024-04-25T15:48:44.926" v="2005" actId="47"/>
        <pc:sldMkLst>
          <pc:docMk/>
          <pc:sldMk cId="1868693457" sldId="1894"/>
        </pc:sldMkLst>
      </pc:sldChg>
      <pc:sldChg chg="del">
        <pc:chgData name="Chitra Palanimuthu" userId="21b93247-b16a-4300-8caa-d783db40c620" providerId="ADAL" clId="{4B765A88-3381-4A41-B4BE-FA1EEC695CF9}" dt="2024-04-25T15:48:46.728" v="2006" actId="47"/>
        <pc:sldMkLst>
          <pc:docMk/>
          <pc:sldMk cId="4154601515" sldId="1895"/>
        </pc:sldMkLst>
      </pc:sldChg>
      <pc:sldChg chg="del">
        <pc:chgData name="Chitra Palanimuthu" userId="21b93247-b16a-4300-8caa-d783db40c620" providerId="ADAL" clId="{4B765A88-3381-4A41-B4BE-FA1EEC695CF9}" dt="2024-04-25T15:48:48.514" v="2007" actId="47"/>
        <pc:sldMkLst>
          <pc:docMk/>
          <pc:sldMk cId="1253478642" sldId="1896"/>
        </pc:sldMkLst>
      </pc:sldChg>
      <pc:sldChg chg="del">
        <pc:chgData name="Chitra Palanimuthu" userId="21b93247-b16a-4300-8caa-d783db40c620" providerId="ADAL" clId="{4B765A88-3381-4A41-B4BE-FA1EEC695CF9}" dt="2024-04-25T15:48:49.995" v="2008" actId="47"/>
        <pc:sldMkLst>
          <pc:docMk/>
          <pc:sldMk cId="2023004031" sldId="1897"/>
        </pc:sldMkLst>
      </pc:sldChg>
      <pc:sldChg chg="del">
        <pc:chgData name="Chitra Palanimuthu" userId="21b93247-b16a-4300-8caa-d783db40c620" providerId="ADAL" clId="{4B765A88-3381-4A41-B4BE-FA1EEC695CF9}" dt="2024-04-25T15:48:51.241" v="2009" actId="47"/>
        <pc:sldMkLst>
          <pc:docMk/>
          <pc:sldMk cId="3744729634" sldId="1898"/>
        </pc:sldMkLst>
      </pc:sldChg>
      <pc:sldChg chg="modSp mod">
        <pc:chgData name="Chitra Palanimuthu" userId="21b93247-b16a-4300-8caa-d783db40c620" providerId="ADAL" clId="{4B765A88-3381-4A41-B4BE-FA1EEC695CF9}" dt="2024-04-25T17:27:01.234" v="2437" actId="20577"/>
        <pc:sldMkLst>
          <pc:docMk/>
          <pc:sldMk cId="434102764" sldId="1900"/>
        </pc:sldMkLst>
        <pc:spChg chg="mod">
          <ac:chgData name="Chitra Palanimuthu" userId="21b93247-b16a-4300-8caa-d783db40c620" providerId="ADAL" clId="{4B765A88-3381-4A41-B4BE-FA1EEC695CF9}" dt="2024-04-25T17:27:01.234" v="2437" actId="20577"/>
          <ac:spMkLst>
            <pc:docMk/>
            <pc:sldMk cId="434102764" sldId="1900"/>
            <ac:spMk id="2" creationId="{66B52C3B-E14A-44ED-9F95-822EC9463FD6}"/>
          </ac:spMkLst>
        </pc:spChg>
      </pc:sldChg>
      <pc:sldChg chg="modSp mod">
        <pc:chgData name="Chitra Palanimuthu" userId="21b93247-b16a-4300-8caa-d783db40c620" providerId="ADAL" clId="{4B765A88-3381-4A41-B4BE-FA1EEC695CF9}" dt="2024-04-25T17:29:20.833" v="2472" actId="179"/>
        <pc:sldMkLst>
          <pc:docMk/>
          <pc:sldMk cId="4049591364" sldId="1901"/>
        </pc:sldMkLst>
        <pc:spChg chg="mod">
          <ac:chgData name="Chitra Palanimuthu" userId="21b93247-b16a-4300-8caa-d783db40c620" providerId="ADAL" clId="{4B765A88-3381-4A41-B4BE-FA1EEC695CF9}" dt="2024-04-25T17:29:20.833" v="2472" actId="179"/>
          <ac:spMkLst>
            <pc:docMk/>
            <pc:sldMk cId="4049591364" sldId="1901"/>
            <ac:spMk id="2" creationId="{66B52C3B-E14A-44ED-9F95-822EC9463FD6}"/>
          </ac:spMkLst>
        </pc:spChg>
      </pc:sldChg>
      <pc:sldChg chg="modSp mod">
        <pc:chgData name="Chitra Palanimuthu" userId="21b93247-b16a-4300-8caa-d783db40c620" providerId="ADAL" clId="{4B765A88-3381-4A41-B4BE-FA1EEC695CF9}" dt="2024-04-25T17:29:54.014" v="2475" actId="12"/>
        <pc:sldMkLst>
          <pc:docMk/>
          <pc:sldMk cId="98051863" sldId="1904"/>
        </pc:sldMkLst>
        <pc:spChg chg="mod">
          <ac:chgData name="Chitra Palanimuthu" userId="21b93247-b16a-4300-8caa-d783db40c620" providerId="ADAL" clId="{4B765A88-3381-4A41-B4BE-FA1EEC695CF9}" dt="2024-04-25T17:29:54.014" v="2475" actId="12"/>
          <ac:spMkLst>
            <pc:docMk/>
            <pc:sldMk cId="98051863" sldId="1904"/>
            <ac:spMk id="2" creationId="{66B52C3B-E14A-44ED-9F95-822EC9463FD6}"/>
          </ac:spMkLst>
        </pc:spChg>
      </pc:sldChg>
      <pc:sldChg chg="modSp mod">
        <pc:chgData name="Chitra Palanimuthu" userId="21b93247-b16a-4300-8caa-d783db40c620" providerId="ADAL" clId="{4B765A88-3381-4A41-B4BE-FA1EEC695CF9}" dt="2024-04-25T17:32:30.646" v="2540" actId="6549"/>
        <pc:sldMkLst>
          <pc:docMk/>
          <pc:sldMk cId="2605742212" sldId="1906"/>
        </pc:sldMkLst>
        <pc:spChg chg="mod">
          <ac:chgData name="Chitra Palanimuthu" userId="21b93247-b16a-4300-8caa-d783db40c620" providerId="ADAL" clId="{4B765A88-3381-4A41-B4BE-FA1EEC695CF9}" dt="2024-04-25T17:32:30.646" v="2540" actId="6549"/>
          <ac:spMkLst>
            <pc:docMk/>
            <pc:sldMk cId="2605742212" sldId="1906"/>
            <ac:spMk id="2" creationId="{66B52C3B-E14A-44ED-9F95-822EC9463FD6}"/>
          </ac:spMkLst>
        </pc:spChg>
        <pc:graphicFrameChg chg="mod modGraphic">
          <ac:chgData name="Chitra Palanimuthu" userId="21b93247-b16a-4300-8caa-d783db40c620" providerId="ADAL" clId="{4B765A88-3381-4A41-B4BE-FA1EEC695CF9}" dt="2024-04-25T17:32:16.828" v="2531" actId="14100"/>
          <ac:graphicFrameMkLst>
            <pc:docMk/>
            <pc:sldMk cId="2605742212" sldId="1906"/>
            <ac:graphicFrameMk id="9" creationId="{F8657D87-2B16-463A-847A-E37F7EBC9A2B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32:37.124" v="2541" actId="14100"/>
        <pc:sldMkLst>
          <pc:docMk/>
          <pc:sldMk cId="4196630832" sldId="1908"/>
        </pc:sldMkLst>
        <pc:spChg chg="mod">
          <ac:chgData name="Chitra Palanimuthu" userId="21b93247-b16a-4300-8caa-d783db40c620" providerId="ADAL" clId="{4B765A88-3381-4A41-B4BE-FA1EEC695CF9}" dt="2024-04-25T17:32:13.126" v="2530" actId="14100"/>
          <ac:spMkLst>
            <pc:docMk/>
            <pc:sldMk cId="4196630832" sldId="1908"/>
            <ac:spMk id="2" creationId="{66B52C3B-E14A-44ED-9F95-822EC9463FD6}"/>
          </ac:spMkLst>
        </pc:spChg>
        <pc:graphicFrameChg chg="mod modGraphic">
          <ac:chgData name="Chitra Palanimuthu" userId="21b93247-b16a-4300-8caa-d783db40c620" providerId="ADAL" clId="{4B765A88-3381-4A41-B4BE-FA1EEC695CF9}" dt="2024-04-25T17:32:37.124" v="2541" actId="14100"/>
          <ac:graphicFrameMkLst>
            <pc:docMk/>
            <pc:sldMk cId="4196630832" sldId="1908"/>
            <ac:graphicFrameMk id="7" creationId="{762C09B4-1B8E-4121-A60E-127C876BBC27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33:39.871" v="2570" actId="20577"/>
        <pc:sldMkLst>
          <pc:docMk/>
          <pc:sldMk cId="2719373932" sldId="1909"/>
        </pc:sldMkLst>
        <pc:spChg chg="mod">
          <ac:chgData name="Chitra Palanimuthu" userId="21b93247-b16a-4300-8caa-d783db40c620" providerId="ADAL" clId="{4B765A88-3381-4A41-B4BE-FA1EEC695CF9}" dt="2024-04-25T17:33:39.871" v="2570" actId="20577"/>
          <ac:spMkLst>
            <pc:docMk/>
            <pc:sldMk cId="2719373932" sldId="1909"/>
            <ac:spMk id="2" creationId="{66B52C3B-E14A-44ED-9F95-822EC9463FD6}"/>
          </ac:spMkLst>
        </pc:spChg>
        <pc:graphicFrameChg chg="mod modGraphic">
          <ac:chgData name="Chitra Palanimuthu" userId="21b93247-b16a-4300-8caa-d783db40c620" providerId="ADAL" clId="{4B765A88-3381-4A41-B4BE-FA1EEC695CF9}" dt="2024-04-25T17:32:47.203" v="2543" actId="1076"/>
          <ac:graphicFrameMkLst>
            <pc:docMk/>
            <pc:sldMk cId="2719373932" sldId="1909"/>
            <ac:graphicFrameMk id="9" creationId="{C7171A63-F4DB-4233-8EE2-E0AD6C1A4178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32:05.144" v="2528" actId="14100"/>
        <pc:sldMkLst>
          <pc:docMk/>
          <pc:sldMk cId="111569171" sldId="1910"/>
        </pc:sldMkLst>
        <pc:spChg chg="mod">
          <ac:chgData name="Chitra Palanimuthu" userId="21b93247-b16a-4300-8caa-d783db40c620" providerId="ADAL" clId="{4B765A88-3381-4A41-B4BE-FA1EEC695CF9}" dt="2024-04-25T17:31:53.537" v="2525" actId="20577"/>
          <ac:spMkLst>
            <pc:docMk/>
            <pc:sldMk cId="111569171" sldId="1910"/>
            <ac:spMk id="2" creationId="{66B52C3B-E14A-44ED-9F95-822EC9463FD6}"/>
          </ac:spMkLst>
        </pc:spChg>
        <pc:graphicFrameChg chg="mod modGraphic">
          <ac:chgData name="Chitra Palanimuthu" userId="21b93247-b16a-4300-8caa-d783db40c620" providerId="ADAL" clId="{4B765A88-3381-4A41-B4BE-FA1EEC695CF9}" dt="2024-04-25T17:32:05.144" v="2528" actId="14100"/>
          <ac:graphicFrameMkLst>
            <pc:docMk/>
            <pc:sldMk cId="111569171" sldId="1910"/>
            <ac:graphicFrameMk id="8" creationId="{0F66FA6B-91E6-4CA7-87FA-36964996809F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34:36.690" v="2596" actId="20577"/>
        <pc:sldMkLst>
          <pc:docMk/>
          <pc:sldMk cId="3309625974" sldId="1911"/>
        </pc:sldMkLst>
        <pc:spChg chg="mod">
          <ac:chgData name="Chitra Palanimuthu" userId="21b93247-b16a-4300-8caa-d783db40c620" providerId="ADAL" clId="{4B765A88-3381-4A41-B4BE-FA1EEC695CF9}" dt="2024-04-25T17:34:36.690" v="2596" actId="20577"/>
          <ac:spMkLst>
            <pc:docMk/>
            <pc:sldMk cId="3309625974" sldId="1911"/>
            <ac:spMk id="2" creationId="{66B52C3B-E14A-44ED-9F95-822EC9463FD6}"/>
          </ac:spMkLst>
        </pc:spChg>
        <pc:graphicFrameChg chg="mod modGraphic">
          <ac:chgData name="Chitra Palanimuthu" userId="21b93247-b16a-4300-8caa-d783db40c620" providerId="ADAL" clId="{4B765A88-3381-4A41-B4BE-FA1EEC695CF9}" dt="2024-04-25T17:33:48.960" v="2571" actId="14100"/>
          <ac:graphicFrameMkLst>
            <pc:docMk/>
            <pc:sldMk cId="3309625974" sldId="1911"/>
            <ac:graphicFrameMk id="8" creationId="{F7FE28AE-3307-4CAD-99F3-A85D15D1EC0A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35:02.948" v="2606" actId="12"/>
        <pc:sldMkLst>
          <pc:docMk/>
          <pc:sldMk cId="3175244377" sldId="1912"/>
        </pc:sldMkLst>
        <pc:spChg chg="mod">
          <ac:chgData name="Chitra Palanimuthu" userId="21b93247-b16a-4300-8caa-d783db40c620" providerId="ADAL" clId="{4B765A88-3381-4A41-B4BE-FA1EEC695CF9}" dt="2024-04-25T17:35:02.948" v="2606" actId="12"/>
          <ac:spMkLst>
            <pc:docMk/>
            <pc:sldMk cId="3175244377" sldId="1912"/>
            <ac:spMk id="2" creationId="{66B52C3B-E14A-44ED-9F95-822EC9463FD6}"/>
          </ac:spMkLst>
        </pc:spChg>
      </pc:sldChg>
      <pc:sldChg chg="modSp mod">
        <pc:chgData name="Chitra Palanimuthu" userId="21b93247-b16a-4300-8caa-d783db40c620" providerId="ADAL" clId="{4B765A88-3381-4A41-B4BE-FA1EEC695CF9}" dt="2024-04-25T17:35:35.015" v="2610" actId="2062"/>
        <pc:sldMkLst>
          <pc:docMk/>
          <pc:sldMk cId="1472927235" sldId="1915"/>
        </pc:sldMkLst>
        <pc:graphicFrameChg chg="modGraphic">
          <ac:chgData name="Chitra Palanimuthu" userId="21b93247-b16a-4300-8caa-d783db40c620" providerId="ADAL" clId="{4B765A88-3381-4A41-B4BE-FA1EEC695CF9}" dt="2024-04-25T17:35:35.015" v="2610" actId="2062"/>
          <ac:graphicFrameMkLst>
            <pc:docMk/>
            <pc:sldMk cId="1472927235" sldId="1915"/>
            <ac:graphicFrameMk id="7" creationId="{8AB0A7B7-7094-401B-8255-369F06CB76DB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35:49.753" v="2612" actId="404"/>
        <pc:sldMkLst>
          <pc:docMk/>
          <pc:sldMk cId="3547789128" sldId="1916"/>
        </pc:sldMkLst>
        <pc:graphicFrameChg chg="modGraphic">
          <ac:chgData name="Chitra Palanimuthu" userId="21b93247-b16a-4300-8caa-d783db40c620" providerId="ADAL" clId="{4B765A88-3381-4A41-B4BE-FA1EEC695CF9}" dt="2024-04-25T17:35:49.753" v="2612" actId="404"/>
          <ac:graphicFrameMkLst>
            <pc:docMk/>
            <pc:sldMk cId="3547789128" sldId="1916"/>
            <ac:graphicFrameMk id="8" creationId="{A0A311DE-4176-4763-BFEA-B690A74F8B19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36:04.916" v="2614" actId="404"/>
        <pc:sldMkLst>
          <pc:docMk/>
          <pc:sldMk cId="3785197752" sldId="1917"/>
        </pc:sldMkLst>
        <pc:graphicFrameChg chg="modGraphic">
          <ac:chgData name="Chitra Palanimuthu" userId="21b93247-b16a-4300-8caa-d783db40c620" providerId="ADAL" clId="{4B765A88-3381-4A41-B4BE-FA1EEC695CF9}" dt="2024-04-25T17:36:04.916" v="2614" actId="404"/>
          <ac:graphicFrameMkLst>
            <pc:docMk/>
            <pc:sldMk cId="3785197752" sldId="1917"/>
            <ac:graphicFrameMk id="7" creationId="{E7451914-008D-4CCF-A8D3-38C80C92F22F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36:20.160" v="2616" actId="2062"/>
        <pc:sldMkLst>
          <pc:docMk/>
          <pc:sldMk cId="1980833702" sldId="1918"/>
        </pc:sldMkLst>
        <pc:graphicFrameChg chg="modGraphic">
          <ac:chgData name="Chitra Palanimuthu" userId="21b93247-b16a-4300-8caa-d783db40c620" providerId="ADAL" clId="{4B765A88-3381-4A41-B4BE-FA1EEC695CF9}" dt="2024-04-25T17:36:20.160" v="2616" actId="2062"/>
          <ac:graphicFrameMkLst>
            <pc:docMk/>
            <pc:sldMk cId="1980833702" sldId="1918"/>
            <ac:graphicFrameMk id="8" creationId="{56950CD2-C477-4C3E-B99A-59C81261E8DF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38:02.713" v="2648" actId="179"/>
        <pc:sldMkLst>
          <pc:docMk/>
          <pc:sldMk cId="2969819764" sldId="1919"/>
        </pc:sldMkLst>
        <pc:spChg chg="mod">
          <ac:chgData name="Chitra Palanimuthu" userId="21b93247-b16a-4300-8caa-d783db40c620" providerId="ADAL" clId="{4B765A88-3381-4A41-B4BE-FA1EEC695CF9}" dt="2024-04-25T17:38:02.713" v="2648" actId="179"/>
          <ac:spMkLst>
            <pc:docMk/>
            <pc:sldMk cId="2969819764" sldId="1919"/>
            <ac:spMk id="2" creationId="{66B52C3B-E14A-44ED-9F95-822EC9463FD6}"/>
          </ac:spMkLst>
        </pc:spChg>
      </pc:sldChg>
      <pc:sldChg chg="modSp mod">
        <pc:chgData name="Chitra Palanimuthu" userId="21b93247-b16a-4300-8caa-d783db40c620" providerId="ADAL" clId="{4B765A88-3381-4A41-B4BE-FA1EEC695CF9}" dt="2024-04-25T17:30:09.409" v="2476" actId="6549"/>
        <pc:sldMkLst>
          <pc:docMk/>
          <pc:sldMk cId="1527106284" sldId="1923"/>
        </pc:sldMkLst>
        <pc:spChg chg="mod">
          <ac:chgData name="Chitra Palanimuthu" userId="21b93247-b16a-4300-8caa-d783db40c620" providerId="ADAL" clId="{4B765A88-3381-4A41-B4BE-FA1EEC695CF9}" dt="2024-04-25T17:30:09.409" v="2476" actId="6549"/>
          <ac:spMkLst>
            <pc:docMk/>
            <pc:sldMk cId="1527106284" sldId="1923"/>
            <ac:spMk id="2" creationId="{66B52C3B-E14A-44ED-9F95-822EC9463FD6}"/>
          </ac:spMkLst>
        </pc:spChg>
      </pc:sldChg>
      <pc:sldChg chg="del">
        <pc:chgData name="Chitra Palanimuthu" userId="21b93247-b16a-4300-8caa-d783db40c620" providerId="ADAL" clId="{4B765A88-3381-4A41-B4BE-FA1EEC695CF9}" dt="2024-04-25T17:39:01.510" v="2650" actId="47"/>
        <pc:sldMkLst>
          <pc:docMk/>
          <pc:sldMk cId="3386876359" sldId="1924"/>
        </pc:sldMkLst>
      </pc:sldChg>
      <pc:sldChg chg="del">
        <pc:chgData name="Chitra Palanimuthu" userId="21b93247-b16a-4300-8caa-d783db40c620" providerId="ADAL" clId="{4B765A88-3381-4A41-B4BE-FA1EEC695CF9}" dt="2024-04-25T17:39:01.779" v="2651" actId="47"/>
        <pc:sldMkLst>
          <pc:docMk/>
          <pc:sldMk cId="3981653949" sldId="1925"/>
        </pc:sldMkLst>
      </pc:sldChg>
      <pc:sldChg chg="del">
        <pc:chgData name="Chitra Palanimuthu" userId="21b93247-b16a-4300-8caa-d783db40c620" providerId="ADAL" clId="{4B765A88-3381-4A41-B4BE-FA1EEC695CF9}" dt="2024-04-25T17:39:02.018" v="2652" actId="47"/>
        <pc:sldMkLst>
          <pc:docMk/>
          <pc:sldMk cId="41616942" sldId="1926"/>
        </pc:sldMkLst>
      </pc:sldChg>
      <pc:sldChg chg="del">
        <pc:chgData name="Chitra Palanimuthu" userId="21b93247-b16a-4300-8caa-d783db40c620" providerId="ADAL" clId="{4B765A88-3381-4A41-B4BE-FA1EEC695CF9}" dt="2024-04-25T17:39:02.448" v="2654" actId="47"/>
        <pc:sldMkLst>
          <pc:docMk/>
          <pc:sldMk cId="2405399542" sldId="1927"/>
        </pc:sldMkLst>
      </pc:sldChg>
      <pc:sldChg chg="del">
        <pc:chgData name="Chitra Palanimuthu" userId="21b93247-b16a-4300-8caa-d783db40c620" providerId="ADAL" clId="{4B765A88-3381-4A41-B4BE-FA1EEC695CF9}" dt="2024-04-25T17:39:02.235" v="2653" actId="47"/>
        <pc:sldMkLst>
          <pc:docMk/>
          <pc:sldMk cId="182395735" sldId="1928"/>
        </pc:sldMkLst>
      </pc:sldChg>
      <pc:sldChg chg="del">
        <pc:chgData name="Chitra Palanimuthu" userId="21b93247-b16a-4300-8caa-d783db40c620" providerId="ADAL" clId="{4B765A88-3381-4A41-B4BE-FA1EEC695CF9}" dt="2024-04-25T17:39:02.926" v="2655" actId="47"/>
        <pc:sldMkLst>
          <pc:docMk/>
          <pc:sldMk cId="969223695" sldId="1929"/>
        </pc:sldMkLst>
      </pc:sldChg>
      <pc:sldChg chg="del">
        <pc:chgData name="Chitra Palanimuthu" userId="21b93247-b16a-4300-8caa-d783db40c620" providerId="ADAL" clId="{4B765A88-3381-4A41-B4BE-FA1EEC695CF9}" dt="2024-04-25T17:39:03.152" v="2656" actId="47"/>
        <pc:sldMkLst>
          <pc:docMk/>
          <pc:sldMk cId="3267907076" sldId="1930"/>
        </pc:sldMkLst>
      </pc:sldChg>
      <pc:sldChg chg="del">
        <pc:chgData name="Chitra Palanimuthu" userId="21b93247-b16a-4300-8caa-d783db40c620" providerId="ADAL" clId="{4B765A88-3381-4A41-B4BE-FA1EEC695CF9}" dt="2024-04-25T17:39:03.425" v="2657" actId="47"/>
        <pc:sldMkLst>
          <pc:docMk/>
          <pc:sldMk cId="1119779041" sldId="1931"/>
        </pc:sldMkLst>
      </pc:sldChg>
      <pc:sldChg chg="del">
        <pc:chgData name="Chitra Palanimuthu" userId="21b93247-b16a-4300-8caa-d783db40c620" providerId="ADAL" clId="{4B765A88-3381-4A41-B4BE-FA1EEC695CF9}" dt="2024-04-25T17:39:03.678" v="2658" actId="47"/>
        <pc:sldMkLst>
          <pc:docMk/>
          <pc:sldMk cId="2924135943" sldId="1932"/>
        </pc:sldMkLst>
      </pc:sldChg>
      <pc:sldChg chg="del">
        <pc:chgData name="Chitra Palanimuthu" userId="21b93247-b16a-4300-8caa-d783db40c620" providerId="ADAL" clId="{4B765A88-3381-4A41-B4BE-FA1EEC695CF9}" dt="2024-04-25T17:39:03.947" v="2659" actId="47"/>
        <pc:sldMkLst>
          <pc:docMk/>
          <pc:sldMk cId="3306285763" sldId="1933"/>
        </pc:sldMkLst>
      </pc:sldChg>
      <pc:sldChg chg="del">
        <pc:chgData name="Chitra Palanimuthu" userId="21b93247-b16a-4300-8caa-d783db40c620" providerId="ADAL" clId="{4B765A88-3381-4A41-B4BE-FA1EEC695CF9}" dt="2024-04-25T17:39:00.884" v="2649" actId="47"/>
        <pc:sldMkLst>
          <pc:docMk/>
          <pc:sldMk cId="1645178268" sldId="1934"/>
        </pc:sldMkLst>
      </pc:sldChg>
      <pc:sldChg chg="modSp mod">
        <pc:chgData name="Chitra Palanimuthu" userId="21b93247-b16a-4300-8caa-d783db40c620" providerId="ADAL" clId="{4B765A88-3381-4A41-B4BE-FA1EEC695CF9}" dt="2024-04-25T17:42:06.949" v="2685" actId="403"/>
        <pc:sldMkLst>
          <pc:docMk/>
          <pc:sldMk cId="1547669440" sldId="1940"/>
        </pc:sldMkLst>
        <pc:spChg chg="mod">
          <ac:chgData name="Chitra Palanimuthu" userId="21b93247-b16a-4300-8caa-d783db40c620" providerId="ADAL" clId="{4B765A88-3381-4A41-B4BE-FA1EEC695CF9}" dt="2024-04-25T17:42:06.949" v="2685" actId="403"/>
          <ac:spMkLst>
            <pc:docMk/>
            <pc:sldMk cId="1547669440" sldId="1940"/>
            <ac:spMk id="2" creationId="{66B52C3B-E14A-44ED-9F95-822EC9463FD6}"/>
          </ac:spMkLst>
        </pc:spChg>
      </pc:sldChg>
      <pc:sldChg chg="modSp mod">
        <pc:chgData name="Chitra Palanimuthu" userId="21b93247-b16a-4300-8caa-d783db40c620" providerId="ADAL" clId="{4B765A88-3381-4A41-B4BE-FA1EEC695CF9}" dt="2024-04-25T17:42:20.264" v="2687" actId="1076"/>
        <pc:sldMkLst>
          <pc:docMk/>
          <pc:sldMk cId="3570152773" sldId="1942"/>
        </pc:sldMkLst>
        <pc:spChg chg="mod">
          <ac:chgData name="Chitra Palanimuthu" userId="21b93247-b16a-4300-8caa-d783db40c620" providerId="ADAL" clId="{4B765A88-3381-4A41-B4BE-FA1EEC695CF9}" dt="2024-04-25T17:42:14.449" v="2686" actId="403"/>
          <ac:spMkLst>
            <pc:docMk/>
            <pc:sldMk cId="3570152773" sldId="1942"/>
            <ac:spMk id="2" creationId="{66B52C3B-E14A-44ED-9F95-822EC9463FD6}"/>
          </ac:spMkLst>
        </pc:spChg>
        <pc:graphicFrameChg chg="mod modGraphic">
          <ac:chgData name="Chitra Palanimuthu" userId="21b93247-b16a-4300-8caa-d783db40c620" providerId="ADAL" clId="{4B765A88-3381-4A41-B4BE-FA1EEC695CF9}" dt="2024-04-25T17:42:20.264" v="2687" actId="1076"/>
          <ac:graphicFrameMkLst>
            <pc:docMk/>
            <pc:sldMk cId="3570152773" sldId="1942"/>
            <ac:graphicFrameMk id="7" creationId="{B4BD3745-587E-4D78-AF14-8674D66BE394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42:40.743" v="2692" actId="1076"/>
        <pc:sldMkLst>
          <pc:docMk/>
          <pc:sldMk cId="4286375153" sldId="1943"/>
        </pc:sldMkLst>
        <pc:spChg chg="mod">
          <ac:chgData name="Chitra Palanimuthu" userId="21b93247-b16a-4300-8caa-d783db40c620" providerId="ADAL" clId="{4B765A88-3381-4A41-B4BE-FA1EEC695CF9}" dt="2024-04-25T17:42:33.294" v="2691" actId="14100"/>
          <ac:spMkLst>
            <pc:docMk/>
            <pc:sldMk cId="4286375153" sldId="1943"/>
            <ac:spMk id="2" creationId="{66B52C3B-E14A-44ED-9F95-822EC9463FD6}"/>
          </ac:spMkLst>
        </pc:spChg>
        <pc:graphicFrameChg chg="mod modGraphic">
          <ac:chgData name="Chitra Palanimuthu" userId="21b93247-b16a-4300-8caa-d783db40c620" providerId="ADAL" clId="{4B765A88-3381-4A41-B4BE-FA1EEC695CF9}" dt="2024-04-25T17:42:40.743" v="2692" actId="1076"/>
          <ac:graphicFrameMkLst>
            <pc:docMk/>
            <pc:sldMk cId="4286375153" sldId="1943"/>
            <ac:graphicFrameMk id="8" creationId="{9A94DE12-B8A0-4AD3-B4A6-70DFB81E2946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42:54.442" v="2693" actId="14100"/>
        <pc:sldMkLst>
          <pc:docMk/>
          <pc:sldMk cId="2423328244" sldId="1944"/>
        </pc:sldMkLst>
        <pc:graphicFrameChg chg="modGraphic">
          <ac:chgData name="Chitra Palanimuthu" userId="21b93247-b16a-4300-8caa-d783db40c620" providerId="ADAL" clId="{4B765A88-3381-4A41-B4BE-FA1EEC695CF9}" dt="2024-04-25T17:42:54.442" v="2693" actId="14100"/>
          <ac:graphicFrameMkLst>
            <pc:docMk/>
            <pc:sldMk cId="2423328244" sldId="1944"/>
            <ac:graphicFrameMk id="9" creationId="{88DC3A4E-0C0B-4ED3-BDA3-E58BE20A2E43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42:58.587" v="2694" actId="14100"/>
        <pc:sldMkLst>
          <pc:docMk/>
          <pc:sldMk cId="1959654995" sldId="1945"/>
        </pc:sldMkLst>
        <pc:graphicFrameChg chg="mod modGraphic">
          <ac:chgData name="Chitra Palanimuthu" userId="21b93247-b16a-4300-8caa-d783db40c620" providerId="ADAL" clId="{4B765A88-3381-4A41-B4BE-FA1EEC695CF9}" dt="2024-04-25T17:42:58.587" v="2694" actId="14100"/>
          <ac:graphicFrameMkLst>
            <pc:docMk/>
            <pc:sldMk cId="1959654995" sldId="1945"/>
            <ac:graphicFrameMk id="8" creationId="{DF4E7C31-B1B1-4FAE-BB82-600C2DEF21E7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43:03.328" v="2695" actId="14100"/>
        <pc:sldMkLst>
          <pc:docMk/>
          <pc:sldMk cId="1101291554" sldId="1946"/>
        </pc:sldMkLst>
        <pc:graphicFrameChg chg="modGraphic">
          <ac:chgData name="Chitra Palanimuthu" userId="21b93247-b16a-4300-8caa-d783db40c620" providerId="ADAL" clId="{4B765A88-3381-4A41-B4BE-FA1EEC695CF9}" dt="2024-04-25T17:43:03.328" v="2695" actId="14100"/>
          <ac:graphicFrameMkLst>
            <pc:docMk/>
            <pc:sldMk cId="1101291554" sldId="1946"/>
            <ac:graphicFrameMk id="9" creationId="{4EEABA46-D89C-4F46-AA9D-92B581277E1F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43:17.436" v="2696" actId="14100"/>
        <pc:sldMkLst>
          <pc:docMk/>
          <pc:sldMk cId="1828267000" sldId="1947"/>
        </pc:sldMkLst>
        <pc:graphicFrameChg chg="modGraphic">
          <ac:chgData name="Chitra Palanimuthu" userId="21b93247-b16a-4300-8caa-d783db40c620" providerId="ADAL" clId="{4B765A88-3381-4A41-B4BE-FA1EEC695CF9}" dt="2024-04-25T17:43:17.436" v="2696" actId="14100"/>
          <ac:graphicFrameMkLst>
            <pc:docMk/>
            <pc:sldMk cId="1828267000" sldId="1947"/>
            <ac:graphicFrameMk id="8" creationId="{C5FBDFB9-6A3B-4778-8F35-7154233D2A42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43:21.803" v="2697" actId="14100"/>
        <pc:sldMkLst>
          <pc:docMk/>
          <pc:sldMk cId="2308076853" sldId="1948"/>
        </pc:sldMkLst>
        <pc:graphicFrameChg chg="modGraphic">
          <ac:chgData name="Chitra Palanimuthu" userId="21b93247-b16a-4300-8caa-d783db40c620" providerId="ADAL" clId="{4B765A88-3381-4A41-B4BE-FA1EEC695CF9}" dt="2024-04-25T17:43:21.803" v="2697" actId="14100"/>
          <ac:graphicFrameMkLst>
            <pc:docMk/>
            <pc:sldMk cId="2308076853" sldId="1948"/>
            <ac:graphicFrameMk id="9" creationId="{98A0F405-077D-46FD-B81F-FEE7CD5A3190}"/>
          </ac:graphicFrameMkLst>
        </pc:graphicFrameChg>
      </pc:sldChg>
      <pc:sldChg chg="modSp mod">
        <pc:chgData name="Chitra Palanimuthu" userId="21b93247-b16a-4300-8caa-d783db40c620" providerId="ADAL" clId="{4B765A88-3381-4A41-B4BE-FA1EEC695CF9}" dt="2024-04-25T17:47:30.383" v="2747" actId="14100"/>
        <pc:sldMkLst>
          <pc:docMk/>
          <pc:sldMk cId="3401074458" sldId="1957"/>
        </pc:sldMkLst>
        <pc:spChg chg="mod">
          <ac:chgData name="Chitra Palanimuthu" userId="21b93247-b16a-4300-8caa-d783db40c620" providerId="ADAL" clId="{4B765A88-3381-4A41-B4BE-FA1EEC695CF9}" dt="2024-04-25T17:47:20.251" v="2746" actId="20577"/>
          <ac:spMkLst>
            <pc:docMk/>
            <pc:sldMk cId="3401074458" sldId="1957"/>
            <ac:spMk id="2" creationId="{66B52C3B-E14A-44ED-9F95-822EC9463FD6}"/>
          </ac:spMkLst>
        </pc:spChg>
        <pc:spChg chg="mod">
          <ac:chgData name="Chitra Palanimuthu" userId="21b93247-b16a-4300-8caa-d783db40c620" providerId="ADAL" clId="{4B765A88-3381-4A41-B4BE-FA1EEC695CF9}" dt="2024-04-25T17:46:52.160" v="2739" actId="1076"/>
          <ac:spMkLst>
            <pc:docMk/>
            <pc:sldMk cId="3401074458" sldId="1957"/>
            <ac:spMk id="7" creationId="{0DA11ABF-F4F9-4743-AC27-3FE2057E1666}"/>
          </ac:spMkLst>
        </pc:spChg>
        <pc:spChg chg="mod">
          <ac:chgData name="Chitra Palanimuthu" userId="21b93247-b16a-4300-8caa-d783db40c620" providerId="ADAL" clId="{4B765A88-3381-4A41-B4BE-FA1EEC695CF9}" dt="2024-04-25T17:47:30.383" v="2747" actId="14100"/>
          <ac:spMkLst>
            <pc:docMk/>
            <pc:sldMk cId="3401074458" sldId="1957"/>
            <ac:spMk id="8" creationId="{4C21042E-DD8D-4753-8849-43BFBD247D79}"/>
          </ac:spMkLst>
        </pc:spChg>
      </pc:sldChg>
      <pc:sldChg chg="addSp delSp modSp mod">
        <pc:chgData name="Chitra Palanimuthu" userId="21b93247-b16a-4300-8caa-d783db40c620" providerId="ADAL" clId="{4B765A88-3381-4A41-B4BE-FA1EEC695CF9}" dt="2024-04-25T17:23:47.327" v="2388" actId="14100"/>
        <pc:sldMkLst>
          <pc:docMk/>
          <pc:sldMk cId="1504376210" sldId="1960"/>
        </pc:sldMkLst>
        <pc:spChg chg="mod">
          <ac:chgData name="Chitra Palanimuthu" userId="21b93247-b16a-4300-8caa-d783db40c620" providerId="ADAL" clId="{4B765A88-3381-4A41-B4BE-FA1EEC695CF9}" dt="2024-04-25T17:23:10.331" v="2381" actId="20577"/>
          <ac:spMkLst>
            <pc:docMk/>
            <pc:sldMk cId="1504376210" sldId="1960"/>
            <ac:spMk id="2" creationId="{66B52C3B-E14A-44ED-9F95-822EC9463FD6}"/>
          </ac:spMkLst>
        </pc:spChg>
        <pc:picChg chg="del">
          <ac:chgData name="Chitra Palanimuthu" userId="21b93247-b16a-4300-8caa-d783db40c620" providerId="ADAL" clId="{4B765A88-3381-4A41-B4BE-FA1EEC695CF9}" dt="2024-04-25T17:23:30.631" v="2382" actId="478"/>
          <ac:picMkLst>
            <pc:docMk/>
            <pc:sldMk cId="1504376210" sldId="1960"/>
            <ac:picMk id="8" creationId="{DEB63791-8694-4BE2-B0D9-FE72E9915063}"/>
          </ac:picMkLst>
        </pc:picChg>
        <pc:picChg chg="add mod">
          <ac:chgData name="Chitra Palanimuthu" userId="21b93247-b16a-4300-8caa-d783db40c620" providerId="ADAL" clId="{4B765A88-3381-4A41-B4BE-FA1EEC695CF9}" dt="2024-04-25T17:23:47.327" v="2388" actId="14100"/>
          <ac:picMkLst>
            <pc:docMk/>
            <pc:sldMk cId="1504376210" sldId="1960"/>
            <ac:picMk id="9" creationId="{BD003A33-7FEB-DF1B-EB97-7357E631D698}"/>
          </ac:picMkLst>
        </pc:picChg>
      </pc:sldChg>
      <pc:sldChg chg="modSp mod">
        <pc:chgData name="Chitra Palanimuthu" userId="21b93247-b16a-4300-8caa-d783db40c620" providerId="ADAL" clId="{4B765A88-3381-4A41-B4BE-FA1EEC695CF9}" dt="2024-04-25T17:28:24.735" v="2454" actId="179"/>
        <pc:sldMkLst>
          <pc:docMk/>
          <pc:sldMk cId="1906831852" sldId="1961"/>
        </pc:sldMkLst>
        <pc:spChg chg="mod">
          <ac:chgData name="Chitra Palanimuthu" userId="21b93247-b16a-4300-8caa-d783db40c620" providerId="ADAL" clId="{4B765A88-3381-4A41-B4BE-FA1EEC695CF9}" dt="2024-04-25T17:28:24.735" v="2454" actId="179"/>
          <ac:spMkLst>
            <pc:docMk/>
            <pc:sldMk cId="1906831852" sldId="1961"/>
            <ac:spMk id="2" creationId="{66B52C3B-E14A-44ED-9F95-822EC9463FD6}"/>
          </ac:spMkLst>
        </pc:spChg>
      </pc:sldChg>
      <pc:sldChg chg="add del">
        <pc:chgData name="Chitra Palanimuthu" userId="21b93247-b16a-4300-8caa-d783db40c620" providerId="ADAL" clId="{4B765A88-3381-4A41-B4BE-FA1EEC695CF9}" dt="2024-04-25T17:39:05.724" v="2661" actId="47"/>
        <pc:sldMkLst>
          <pc:docMk/>
          <pc:sldMk cId="2472005797" sldId="1962"/>
        </pc:sldMkLst>
      </pc:sldChg>
      <pc:sldChg chg="modSp mod">
        <pc:chgData name="Chitra Palanimuthu" userId="21b93247-b16a-4300-8caa-d783db40c620" providerId="ADAL" clId="{4B765A88-3381-4A41-B4BE-FA1EEC695CF9}" dt="2024-04-25T17:45:24.911" v="2719" actId="113"/>
        <pc:sldMkLst>
          <pc:docMk/>
          <pc:sldMk cId="2584528663" sldId="1964"/>
        </pc:sldMkLst>
        <pc:spChg chg="mod">
          <ac:chgData name="Chitra Palanimuthu" userId="21b93247-b16a-4300-8caa-d783db40c620" providerId="ADAL" clId="{4B765A88-3381-4A41-B4BE-FA1EEC695CF9}" dt="2024-04-25T17:45:24.911" v="2719" actId="113"/>
          <ac:spMkLst>
            <pc:docMk/>
            <pc:sldMk cId="2584528663" sldId="1964"/>
            <ac:spMk id="7" creationId="{4DA26B74-E6CD-4FE8-9864-DCB6A103C64E}"/>
          </ac:spMkLst>
        </pc:spChg>
      </pc:sldChg>
      <pc:sldChg chg="del">
        <pc:chgData name="Chitra Palanimuthu" userId="21b93247-b16a-4300-8caa-d783db40c620" providerId="ADAL" clId="{4B765A88-3381-4A41-B4BE-FA1EEC695CF9}" dt="2024-04-25T17:59:18.721" v="2932" actId="47"/>
        <pc:sldMkLst>
          <pc:docMk/>
          <pc:sldMk cId="13424682" sldId="1966"/>
        </pc:sldMkLst>
      </pc:sldChg>
      <pc:sldChg chg="modSp mod">
        <pc:chgData name="Chitra Palanimuthu" userId="21b93247-b16a-4300-8caa-d783db40c620" providerId="ADAL" clId="{4B765A88-3381-4A41-B4BE-FA1EEC695CF9}" dt="2024-04-25T17:59:45.398" v="2937" actId="14100"/>
        <pc:sldMkLst>
          <pc:docMk/>
          <pc:sldMk cId="585900480" sldId="1970"/>
        </pc:sldMkLst>
        <pc:spChg chg="mod">
          <ac:chgData name="Chitra Palanimuthu" userId="21b93247-b16a-4300-8caa-d783db40c620" providerId="ADAL" clId="{4B765A88-3381-4A41-B4BE-FA1EEC695CF9}" dt="2024-04-25T17:59:45.398" v="2937" actId="14100"/>
          <ac:spMkLst>
            <pc:docMk/>
            <pc:sldMk cId="585900480" sldId="1970"/>
            <ac:spMk id="13" creationId="{30F6B62A-6602-4DAB-9E7F-B93B6FE7A79B}"/>
          </ac:spMkLst>
        </pc:spChg>
        <pc:spChg chg="mod">
          <ac:chgData name="Chitra Palanimuthu" userId="21b93247-b16a-4300-8caa-d783db40c620" providerId="ADAL" clId="{4B765A88-3381-4A41-B4BE-FA1EEC695CF9}" dt="2024-04-25T17:59:36.147" v="2936" actId="20577"/>
          <ac:spMkLst>
            <pc:docMk/>
            <pc:sldMk cId="585900480" sldId="1970"/>
            <ac:spMk id="21" creationId="{7E88691D-E3BE-4C0E-ACC1-0134185866B6}"/>
          </ac:spMkLst>
        </pc:spChg>
      </pc:sldChg>
      <pc:sldChg chg="modSp mod">
        <pc:chgData name="Chitra Palanimuthu" userId="21b93247-b16a-4300-8caa-d783db40c620" providerId="ADAL" clId="{4B765A88-3381-4A41-B4BE-FA1EEC695CF9}" dt="2024-04-25T18:00:15.170" v="2938" actId="20577"/>
        <pc:sldMkLst>
          <pc:docMk/>
          <pc:sldMk cId="3482297508" sldId="1972"/>
        </pc:sldMkLst>
        <pc:spChg chg="mod">
          <ac:chgData name="Chitra Palanimuthu" userId="21b93247-b16a-4300-8caa-d783db40c620" providerId="ADAL" clId="{4B765A88-3381-4A41-B4BE-FA1EEC695CF9}" dt="2024-04-25T18:00:15.170" v="2938" actId="20577"/>
          <ac:spMkLst>
            <pc:docMk/>
            <pc:sldMk cId="3482297508" sldId="1972"/>
            <ac:spMk id="21" creationId="{A92258CA-6B23-49F3-A2A8-673E1109DA37}"/>
          </ac:spMkLst>
        </pc:spChg>
      </pc:sldChg>
      <pc:sldChg chg="modSp mod">
        <pc:chgData name="Chitra Palanimuthu" userId="21b93247-b16a-4300-8caa-d783db40c620" providerId="ADAL" clId="{4B765A88-3381-4A41-B4BE-FA1EEC695CF9}" dt="2024-04-25T18:00:34.746" v="2940" actId="20577"/>
        <pc:sldMkLst>
          <pc:docMk/>
          <pc:sldMk cId="2608242848" sldId="1973"/>
        </pc:sldMkLst>
        <pc:spChg chg="mod">
          <ac:chgData name="Chitra Palanimuthu" userId="21b93247-b16a-4300-8caa-d783db40c620" providerId="ADAL" clId="{4B765A88-3381-4A41-B4BE-FA1EEC695CF9}" dt="2024-04-25T18:00:34.746" v="2940" actId="20577"/>
          <ac:spMkLst>
            <pc:docMk/>
            <pc:sldMk cId="2608242848" sldId="1973"/>
            <ac:spMk id="14" creationId="{4401114D-2861-4B31-ABC0-291301DD88D6}"/>
          </ac:spMkLst>
        </pc:spChg>
        <pc:spChg chg="mod">
          <ac:chgData name="Chitra Palanimuthu" userId="21b93247-b16a-4300-8caa-d783db40c620" providerId="ADAL" clId="{4B765A88-3381-4A41-B4BE-FA1EEC695CF9}" dt="2024-04-25T18:00:19.452" v="2939" actId="20577"/>
          <ac:spMkLst>
            <pc:docMk/>
            <pc:sldMk cId="2608242848" sldId="1973"/>
            <ac:spMk id="16" creationId="{E28692AD-B626-4B06-AB1D-9B42BC826B81}"/>
          </ac:spMkLst>
        </pc:spChg>
      </pc:sldChg>
      <pc:sldChg chg="modSp mod">
        <pc:chgData name="Chitra Palanimuthu" userId="21b93247-b16a-4300-8caa-d783db40c620" providerId="ADAL" clId="{4B765A88-3381-4A41-B4BE-FA1EEC695CF9}" dt="2024-04-25T18:00:40.023" v="2941" actId="20577"/>
        <pc:sldMkLst>
          <pc:docMk/>
          <pc:sldMk cId="3213173090" sldId="1974"/>
        </pc:sldMkLst>
        <pc:spChg chg="mod">
          <ac:chgData name="Chitra Palanimuthu" userId="21b93247-b16a-4300-8caa-d783db40c620" providerId="ADAL" clId="{4B765A88-3381-4A41-B4BE-FA1EEC695CF9}" dt="2024-04-25T18:00:40.023" v="2941" actId="20577"/>
          <ac:spMkLst>
            <pc:docMk/>
            <pc:sldMk cId="3213173090" sldId="1974"/>
            <ac:spMk id="21" creationId="{E0453ACD-D6E0-46FF-B282-61A9991D66E0}"/>
          </ac:spMkLst>
        </pc:spChg>
      </pc:sldChg>
      <pc:sldChg chg="modSp mod">
        <pc:chgData name="Chitra Palanimuthu" userId="21b93247-b16a-4300-8caa-d783db40c620" providerId="ADAL" clId="{4B765A88-3381-4A41-B4BE-FA1EEC695CF9}" dt="2024-04-25T18:00:47.253" v="2942" actId="20577"/>
        <pc:sldMkLst>
          <pc:docMk/>
          <pc:sldMk cId="2321787580" sldId="1975"/>
        </pc:sldMkLst>
        <pc:spChg chg="mod">
          <ac:chgData name="Chitra Palanimuthu" userId="21b93247-b16a-4300-8caa-d783db40c620" providerId="ADAL" clId="{4B765A88-3381-4A41-B4BE-FA1EEC695CF9}" dt="2024-04-25T18:00:47.253" v="2942" actId="20577"/>
          <ac:spMkLst>
            <pc:docMk/>
            <pc:sldMk cId="2321787580" sldId="1975"/>
            <ac:spMk id="14" creationId="{7ACC2A2C-BDA6-4067-B0B3-CC72D48F4BDD}"/>
          </ac:spMkLst>
        </pc:spChg>
      </pc:sldChg>
      <pc:sldChg chg="modSp mod">
        <pc:chgData name="Chitra Palanimuthu" userId="21b93247-b16a-4300-8caa-d783db40c620" providerId="ADAL" clId="{4B765A88-3381-4A41-B4BE-FA1EEC695CF9}" dt="2024-04-25T18:01:00.758" v="2943" actId="6549"/>
        <pc:sldMkLst>
          <pc:docMk/>
          <pc:sldMk cId="696440857" sldId="1976"/>
        </pc:sldMkLst>
        <pc:spChg chg="mod">
          <ac:chgData name="Chitra Palanimuthu" userId="21b93247-b16a-4300-8caa-d783db40c620" providerId="ADAL" clId="{4B765A88-3381-4A41-B4BE-FA1EEC695CF9}" dt="2024-04-25T18:01:00.758" v="2943" actId="6549"/>
          <ac:spMkLst>
            <pc:docMk/>
            <pc:sldMk cId="696440857" sldId="1976"/>
            <ac:spMk id="19" creationId="{951E64FC-C1BE-4EAC-801B-0EB49B47CA24}"/>
          </ac:spMkLst>
        </pc:spChg>
      </pc:sldChg>
      <pc:sldChg chg="modSp mod">
        <pc:chgData name="Chitra Palanimuthu" userId="21b93247-b16a-4300-8caa-d783db40c620" providerId="ADAL" clId="{4B765A88-3381-4A41-B4BE-FA1EEC695CF9}" dt="2024-04-25T18:01:06.383" v="2944" actId="20577"/>
        <pc:sldMkLst>
          <pc:docMk/>
          <pc:sldMk cId="363246932" sldId="1977"/>
        </pc:sldMkLst>
        <pc:spChg chg="mod">
          <ac:chgData name="Chitra Palanimuthu" userId="21b93247-b16a-4300-8caa-d783db40c620" providerId="ADAL" clId="{4B765A88-3381-4A41-B4BE-FA1EEC695CF9}" dt="2024-04-25T18:01:06.383" v="2944" actId="20577"/>
          <ac:spMkLst>
            <pc:docMk/>
            <pc:sldMk cId="363246932" sldId="1977"/>
            <ac:spMk id="16" creationId="{6905D66F-AFCE-43FE-A080-51A5373A2FE0}"/>
          </ac:spMkLst>
        </pc:spChg>
      </pc:sldChg>
      <pc:sldChg chg="modSp mod">
        <pc:chgData name="Chitra Palanimuthu" userId="21b93247-b16a-4300-8caa-d783db40c620" providerId="ADAL" clId="{4B765A88-3381-4A41-B4BE-FA1EEC695CF9}" dt="2024-04-25T18:01:11.451" v="2945" actId="20577"/>
        <pc:sldMkLst>
          <pc:docMk/>
          <pc:sldMk cId="573373911" sldId="1978"/>
        </pc:sldMkLst>
        <pc:spChg chg="mod">
          <ac:chgData name="Chitra Palanimuthu" userId="21b93247-b16a-4300-8caa-d783db40c620" providerId="ADAL" clId="{4B765A88-3381-4A41-B4BE-FA1EEC695CF9}" dt="2024-04-25T18:01:11.451" v="2945" actId="20577"/>
          <ac:spMkLst>
            <pc:docMk/>
            <pc:sldMk cId="573373911" sldId="1978"/>
            <ac:spMk id="21" creationId="{CC545450-1B9D-420E-BA48-256DDD821347}"/>
          </ac:spMkLst>
        </pc:spChg>
      </pc:sldChg>
      <pc:sldChg chg="modSp mod">
        <pc:chgData name="Chitra Palanimuthu" userId="21b93247-b16a-4300-8caa-d783db40c620" providerId="ADAL" clId="{4B765A88-3381-4A41-B4BE-FA1EEC695CF9}" dt="2024-04-25T18:02:04.720" v="2956" actId="14100"/>
        <pc:sldMkLst>
          <pc:docMk/>
          <pc:sldMk cId="2502789311" sldId="1984"/>
        </pc:sldMkLst>
        <pc:spChg chg="mod">
          <ac:chgData name="Chitra Palanimuthu" userId="21b93247-b16a-4300-8caa-d783db40c620" providerId="ADAL" clId="{4B765A88-3381-4A41-B4BE-FA1EEC695CF9}" dt="2024-04-25T18:02:04.720" v="2956" actId="14100"/>
          <ac:spMkLst>
            <pc:docMk/>
            <pc:sldMk cId="2502789311" sldId="1984"/>
            <ac:spMk id="21" creationId="{6EF1BC03-D265-419E-A83B-26D98EDB5986}"/>
          </ac:spMkLst>
        </pc:spChg>
        <pc:spChg chg="mod">
          <ac:chgData name="Chitra Palanimuthu" userId="21b93247-b16a-4300-8caa-d783db40c620" providerId="ADAL" clId="{4B765A88-3381-4A41-B4BE-FA1EEC695CF9}" dt="2024-04-25T18:02:01.701" v="2955" actId="1076"/>
          <ac:spMkLst>
            <pc:docMk/>
            <pc:sldMk cId="2502789311" sldId="1984"/>
            <ac:spMk id="22" creationId="{1CDA0869-9009-4E08-815F-89F88663137A}"/>
          </ac:spMkLst>
        </pc:spChg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690263993" sldId="198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809571525" sldId="198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442511649" sldId="198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045050422" sldId="199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055031224" sldId="199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050037470" sldId="199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449897000" sldId="199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696934417" sldId="199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02016822" sldId="199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964192017" sldId="199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30000760" sldId="199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080443968" sldId="199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66292780" sldId="199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822966437" sldId="200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662115815" sldId="200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464103674" sldId="200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381180231" sldId="200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292504543" sldId="200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99016452" sldId="200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742017280" sldId="200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234139434" sldId="200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806096220" sldId="200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099777950" sldId="200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503992013" sldId="201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161748345" sldId="201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929802514" sldId="201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247150887" sldId="201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710625252" sldId="201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84512832" sldId="201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517209690" sldId="201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739583317" sldId="201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812716895" sldId="201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675026424" sldId="201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570793505" sldId="202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232423206" sldId="202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416774171" sldId="202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9295139" sldId="202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421378052" sldId="202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631134250" sldId="202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488186868" sldId="202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712120260" sldId="202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085326852" sldId="202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894393306" sldId="203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241295005" sldId="203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279323385" sldId="203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926386196" sldId="203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413525147" sldId="203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840344076" sldId="203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881386930" sldId="203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098367235" sldId="203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909609538" sldId="203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019865256" sldId="203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470292590" sldId="204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108391467" sldId="204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655796923" sldId="204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380955128" sldId="204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076617564" sldId="204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801194048" sldId="204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82433630" sldId="204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697675423" sldId="204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920465156" sldId="204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710514841" sldId="205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89135494" sldId="205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482396646" sldId="205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277730857" sldId="205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756299979" sldId="205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090417351" sldId="205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098384531" sldId="205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125355433" sldId="205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777142621" sldId="205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151081393" sldId="206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112423446" sldId="206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162124801" sldId="206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778850634" sldId="206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217883629" sldId="206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546648420" sldId="206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359577874" sldId="206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605518299" sldId="206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650896862" sldId="206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405121382" sldId="206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309582998" sldId="207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787625068" sldId="207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885770592" sldId="207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804672958" sldId="207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063897370" sldId="207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064090856" sldId="207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190623034" sldId="207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147003587" sldId="207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931220014" sldId="207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640492303" sldId="207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311941097" sldId="208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475548520" sldId="208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459502868" sldId="208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94368672" sldId="208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555113268" sldId="208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7814000" sldId="208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639071773" sldId="208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631445902" sldId="208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633823001" sldId="208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423406522" sldId="208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146947365" sldId="209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236756046" sldId="209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792670119" sldId="209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329953594" sldId="209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267877855" sldId="209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863170358" sldId="209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131703727" sldId="209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780415211" sldId="209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524444057" sldId="209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822889107" sldId="209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584735344" sldId="210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609572631" sldId="2101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304887935" sldId="2102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684028340" sldId="2103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798534176" sldId="210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335565246" sldId="210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2145789490" sldId="210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359197236" sldId="2107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3470255415" sldId="2108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661321941" sldId="2109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564713612" sldId="2110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063424403" sldId="2111"/>
        </pc:sldMkLst>
      </pc:sldChg>
      <pc:sldChg chg="del">
        <pc:chgData name="Chitra Palanimuthu" userId="21b93247-b16a-4300-8caa-d783db40c620" providerId="ADAL" clId="{4B765A88-3381-4A41-B4BE-FA1EEC695CF9}" dt="2024-04-25T11:42:19.551" v="46" actId="47"/>
        <pc:sldMkLst>
          <pc:docMk/>
          <pc:sldMk cId="2815907115" sldId="2112"/>
        </pc:sldMkLst>
      </pc:sldChg>
      <pc:sldChg chg="del">
        <pc:chgData name="Chitra Palanimuthu" userId="21b93247-b16a-4300-8caa-d783db40c620" providerId="ADAL" clId="{4B765A88-3381-4A41-B4BE-FA1EEC695CF9}" dt="2024-04-25T11:42:20.265" v="47" actId="47"/>
        <pc:sldMkLst>
          <pc:docMk/>
          <pc:sldMk cId="2020327024" sldId="2113"/>
        </pc:sldMkLst>
      </pc:sldChg>
      <pc:sldChg chg="del">
        <pc:chgData name="Chitra Palanimuthu" userId="21b93247-b16a-4300-8caa-d783db40c620" providerId="ADAL" clId="{4B765A88-3381-4A41-B4BE-FA1EEC695CF9}" dt="2024-04-25T11:42:22.737" v="49" actId="47"/>
        <pc:sldMkLst>
          <pc:docMk/>
          <pc:sldMk cId="490476170" sldId="2114"/>
        </pc:sldMkLst>
      </pc:sldChg>
      <pc:sldChg chg="del">
        <pc:chgData name="Chitra Palanimuthu" userId="21b93247-b16a-4300-8caa-d783db40c620" providerId="ADAL" clId="{4B765A88-3381-4A41-B4BE-FA1EEC695CF9}" dt="2024-04-25T11:42:23.331" v="50" actId="47"/>
        <pc:sldMkLst>
          <pc:docMk/>
          <pc:sldMk cId="3024649305" sldId="2115"/>
        </pc:sldMkLst>
      </pc:sldChg>
      <pc:sldChg chg="del">
        <pc:chgData name="Chitra Palanimuthu" userId="21b93247-b16a-4300-8caa-d783db40c620" providerId="ADAL" clId="{4B765A88-3381-4A41-B4BE-FA1EEC695CF9}" dt="2024-04-25T11:42:24.043" v="51" actId="47"/>
        <pc:sldMkLst>
          <pc:docMk/>
          <pc:sldMk cId="995066240" sldId="2116"/>
        </pc:sldMkLst>
      </pc:sldChg>
      <pc:sldChg chg="del">
        <pc:chgData name="Chitra Palanimuthu" userId="21b93247-b16a-4300-8caa-d783db40c620" providerId="ADAL" clId="{4B765A88-3381-4A41-B4BE-FA1EEC695CF9}" dt="2024-04-25T11:42:24.696" v="52" actId="47"/>
        <pc:sldMkLst>
          <pc:docMk/>
          <pc:sldMk cId="2765694285" sldId="2117"/>
        </pc:sldMkLst>
      </pc:sldChg>
      <pc:sldChg chg="del">
        <pc:chgData name="Chitra Palanimuthu" userId="21b93247-b16a-4300-8caa-d783db40c620" providerId="ADAL" clId="{4B765A88-3381-4A41-B4BE-FA1EEC695CF9}" dt="2024-04-25T11:42:25.437" v="53" actId="47"/>
        <pc:sldMkLst>
          <pc:docMk/>
          <pc:sldMk cId="3946081645" sldId="2118"/>
        </pc:sldMkLst>
      </pc:sldChg>
      <pc:sldChg chg="del">
        <pc:chgData name="Chitra Palanimuthu" userId="21b93247-b16a-4300-8caa-d783db40c620" providerId="ADAL" clId="{4B765A88-3381-4A41-B4BE-FA1EEC695CF9}" dt="2024-04-25T11:42:26.286" v="54" actId="47"/>
        <pc:sldMkLst>
          <pc:docMk/>
          <pc:sldMk cId="822637515" sldId="2119"/>
        </pc:sldMkLst>
      </pc:sldChg>
      <pc:sldChg chg="del">
        <pc:chgData name="Chitra Palanimuthu" userId="21b93247-b16a-4300-8caa-d783db40c620" providerId="ADAL" clId="{4B765A88-3381-4A41-B4BE-FA1EEC695CF9}" dt="2024-04-25T11:42:27.254" v="55" actId="47"/>
        <pc:sldMkLst>
          <pc:docMk/>
          <pc:sldMk cId="446733518" sldId="2120"/>
        </pc:sldMkLst>
      </pc:sldChg>
      <pc:sldChg chg="del">
        <pc:chgData name="Chitra Palanimuthu" userId="21b93247-b16a-4300-8caa-d783db40c620" providerId="ADAL" clId="{4B765A88-3381-4A41-B4BE-FA1EEC695CF9}" dt="2024-04-25T11:42:28.268" v="56" actId="47"/>
        <pc:sldMkLst>
          <pc:docMk/>
          <pc:sldMk cId="1804417934" sldId="2121"/>
        </pc:sldMkLst>
      </pc:sldChg>
      <pc:sldChg chg="del">
        <pc:chgData name="Chitra Palanimuthu" userId="21b93247-b16a-4300-8caa-d783db40c620" providerId="ADAL" clId="{4B765A88-3381-4A41-B4BE-FA1EEC695CF9}" dt="2024-04-25T11:42:28.896" v="57" actId="47"/>
        <pc:sldMkLst>
          <pc:docMk/>
          <pc:sldMk cId="3524576818" sldId="2122"/>
        </pc:sldMkLst>
      </pc:sldChg>
      <pc:sldChg chg="del">
        <pc:chgData name="Chitra Palanimuthu" userId="21b93247-b16a-4300-8caa-d783db40c620" providerId="ADAL" clId="{4B765A88-3381-4A41-B4BE-FA1EEC695CF9}" dt="2024-04-25T11:42:29.637" v="58" actId="47"/>
        <pc:sldMkLst>
          <pc:docMk/>
          <pc:sldMk cId="905969639" sldId="2123"/>
        </pc:sldMkLst>
      </pc:sldChg>
      <pc:sldChg chg="del">
        <pc:chgData name="Chitra Palanimuthu" userId="21b93247-b16a-4300-8caa-d783db40c620" providerId="ADAL" clId="{4B765A88-3381-4A41-B4BE-FA1EEC695CF9}" dt="2024-04-25T11:42:30.468" v="59" actId="47"/>
        <pc:sldMkLst>
          <pc:docMk/>
          <pc:sldMk cId="3782250103" sldId="2124"/>
        </pc:sldMkLst>
      </pc:sldChg>
      <pc:sldChg chg="del">
        <pc:chgData name="Chitra Palanimuthu" userId="21b93247-b16a-4300-8caa-d783db40c620" providerId="ADAL" clId="{4B765A88-3381-4A41-B4BE-FA1EEC695CF9}" dt="2024-04-25T11:42:31.050" v="60" actId="47"/>
        <pc:sldMkLst>
          <pc:docMk/>
          <pc:sldMk cId="4138443744" sldId="2125"/>
        </pc:sldMkLst>
      </pc:sldChg>
      <pc:sldChg chg="del">
        <pc:chgData name="Chitra Palanimuthu" userId="21b93247-b16a-4300-8caa-d783db40c620" providerId="ADAL" clId="{4B765A88-3381-4A41-B4BE-FA1EEC695CF9}" dt="2024-04-25T11:42:32.185" v="61" actId="47"/>
        <pc:sldMkLst>
          <pc:docMk/>
          <pc:sldMk cId="327106567" sldId="2126"/>
        </pc:sldMkLst>
      </pc:sldChg>
      <pc:sldChg chg="del">
        <pc:chgData name="Chitra Palanimuthu" userId="21b93247-b16a-4300-8caa-d783db40c620" providerId="ADAL" clId="{4B765A88-3381-4A41-B4BE-FA1EEC695CF9}" dt="2024-04-25T11:42:32.800" v="62" actId="47"/>
        <pc:sldMkLst>
          <pc:docMk/>
          <pc:sldMk cId="2502454644" sldId="2127"/>
        </pc:sldMkLst>
      </pc:sldChg>
      <pc:sldChg chg="del">
        <pc:chgData name="Chitra Palanimuthu" userId="21b93247-b16a-4300-8caa-d783db40c620" providerId="ADAL" clId="{4B765A88-3381-4A41-B4BE-FA1EEC695CF9}" dt="2024-04-25T11:42:33.761" v="63" actId="47"/>
        <pc:sldMkLst>
          <pc:docMk/>
          <pc:sldMk cId="3208719115" sldId="2128"/>
        </pc:sldMkLst>
      </pc:sldChg>
      <pc:sldChg chg="del">
        <pc:chgData name="Chitra Palanimuthu" userId="21b93247-b16a-4300-8caa-d783db40c620" providerId="ADAL" clId="{4B765A88-3381-4A41-B4BE-FA1EEC695CF9}" dt="2024-04-25T11:42:34.523" v="64" actId="47"/>
        <pc:sldMkLst>
          <pc:docMk/>
          <pc:sldMk cId="2400009456" sldId="2129"/>
        </pc:sldMkLst>
      </pc:sldChg>
      <pc:sldChg chg="del">
        <pc:chgData name="Chitra Palanimuthu" userId="21b93247-b16a-4300-8caa-d783db40c620" providerId="ADAL" clId="{4B765A88-3381-4A41-B4BE-FA1EEC695CF9}" dt="2024-04-25T11:42:35.094" v="65" actId="47"/>
        <pc:sldMkLst>
          <pc:docMk/>
          <pc:sldMk cId="2100013493" sldId="2130"/>
        </pc:sldMkLst>
      </pc:sldChg>
      <pc:sldChg chg="del">
        <pc:chgData name="Chitra Palanimuthu" userId="21b93247-b16a-4300-8caa-d783db40c620" providerId="ADAL" clId="{4B765A88-3381-4A41-B4BE-FA1EEC695CF9}" dt="2024-04-25T11:42:35.651" v="66" actId="47"/>
        <pc:sldMkLst>
          <pc:docMk/>
          <pc:sldMk cId="4182719494" sldId="2131"/>
        </pc:sldMkLst>
      </pc:sldChg>
      <pc:sldChg chg="del">
        <pc:chgData name="Chitra Palanimuthu" userId="21b93247-b16a-4300-8caa-d783db40c620" providerId="ADAL" clId="{4B765A88-3381-4A41-B4BE-FA1EEC695CF9}" dt="2024-04-25T11:42:36.202" v="67" actId="47"/>
        <pc:sldMkLst>
          <pc:docMk/>
          <pc:sldMk cId="64152599" sldId="2132"/>
        </pc:sldMkLst>
      </pc:sldChg>
      <pc:sldChg chg="del">
        <pc:chgData name="Chitra Palanimuthu" userId="21b93247-b16a-4300-8caa-d783db40c620" providerId="ADAL" clId="{4B765A88-3381-4A41-B4BE-FA1EEC695CF9}" dt="2024-04-25T11:42:38.212" v="68" actId="47"/>
        <pc:sldMkLst>
          <pc:docMk/>
          <pc:sldMk cId="469434311" sldId="2133"/>
        </pc:sldMkLst>
      </pc:sldChg>
      <pc:sldChg chg="del">
        <pc:chgData name="Chitra Palanimuthu" userId="21b93247-b16a-4300-8caa-d783db40c620" providerId="ADAL" clId="{4B765A88-3381-4A41-B4BE-FA1EEC695CF9}" dt="2024-04-25T11:42:38.752" v="69" actId="47"/>
        <pc:sldMkLst>
          <pc:docMk/>
          <pc:sldMk cId="1652108613" sldId="2134"/>
        </pc:sldMkLst>
      </pc:sldChg>
      <pc:sldChg chg="del">
        <pc:chgData name="Chitra Palanimuthu" userId="21b93247-b16a-4300-8caa-d783db40c620" providerId="ADAL" clId="{4B765A88-3381-4A41-B4BE-FA1EEC695CF9}" dt="2024-04-25T11:42:39.236" v="70" actId="47"/>
        <pc:sldMkLst>
          <pc:docMk/>
          <pc:sldMk cId="4065998800" sldId="2135"/>
        </pc:sldMkLst>
      </pc:sldChg>
      <pc:sldChg chg="del">
        <pc:chgData name="Chitra Palanimuthu" userId="21b93247-b16a-4300-8caa-d783db40c620" providerId="ADAL" clId="{4B765A88-3381-4A41-B4BE-FA1EEC695CF9}" dt="2024-04-25T11:42:39.926" v="71" actId="47"/>
        <pc:sldMkLst>
          <pc:docMk/>
          <pc:sldMk cId="4066045498" sldId="2136"/>
        </pc:sldMkLst>
      </pc:sldChg>
      <pc:sldChg chg="del">
        <pc:chgData name="Chitra Palanimuthu" userId="21b93247-b16a-4300-8caa-d783db40c620" providerId="ADAL" clId="{4B765A88-3381-4A41-B4BE-FA1EEC695CF9}" dt="2024-04-25T11:42:40.467" v="72" actId="47"/>
        <pc:sldMkLst>
          <pc:docMk/>
          <pc:sldMk cId="2750132430" sldId="2137"/>
        </pc:sldMkLst>
      </pc:sldChg>
      <pc:sldChg chg="del">
        <pc:chgData name="Chitra Palanimuthu" userId="21b93247-b16a-4300-8caa-d783db40c620" providerId="ADAL" clId="{4B765A88-3381-4A41-B4BE-FA1EEC695CF9}" dt="2024-04-25T11:42:41.076" v="73" actId="47"/>
        <pc:sldMkLst>
          <pc:docMk/>
          <pc:sldMk cId="3572486695" sldId="2138"/>
        </pc:sldMkLst>
      </pc:sldChg>
      <pc:sldChg chg="del">
        <pc:chgData name="Chitra Palanimuthu" userId="21b93247-b16a-4300-8caa-d783db40c620" providerId="ADAL" clId="{4B765A88-3381-4A41-B4BE-FA1EEC695CF9}" dt="2024-04-25T11:42:41.599" v="74" actId="47"/>
        <pc:sldMkLst>
          <pc:docMk/>
          <pc:sldMk cId="1383211781" sldId="2139"/>
        </pc:sldMkLst>
      </pc:sldChg>
      <pc:sldChg chg="del">
        <pc:chgData name="Chitra Palanimuthu" userId="21b93247-b16a-4300-8caa-d783db40c620" providerId="ADAL" clId="{4B765A88-3381-4A41-B4BE-FA1EEC695CF9}" dt="2024-04-25T11:42:42.150" v="75" actId="47"/>
        <pc:sldMkLst>
          <pc:docMk/>
          <pc:sldMk cId="801553612" sldId="2140"/>
        </pc:sldMkLst>
      </pc:sldChg>
      <pc:sldChg chg="del">
        <pc:chgData name="Chitra Palanimuthu" userId="21b93247-b16a-4300-8caa-d783db40c620" providerId="ADAL" clId="{4B765A88-3381-4A41-B4BE-FA1EEC695CF9}" dt="2024-04-25T11:42:42.619" v="76" actId="47"/>
        <pc:sldMkLst>
          <pc:docMk/>
          <pc:sldMk cId="1141457337" sldId="2141"/>
        </pc:sldMkLst>
      </pc:sldChg>
      <pc:sldChg chg="del">
        <pc:chgData name="Chitra Palanimuthu" userId="21b93247-b16a-4300-8caa-d783db40c620" providerId="ADAL" clId="{4B765A88-3381-4A41-B4BE-FA1EEC695CF9}" dt="2024-04-25T11:42:43.187" v="77" actId="47"/>
        <pc:sldMkLst>
          <pc:docMk/>
          <pc:sldMk cId="486254532" sldId="2142"/>
        </pc:sldMkLst>
      </pc:sldChg>
      <pc:sldChg chg="add">
        <pc:chgData name="Chitra Palanimuthu" userId="21b93247-b16a-4300-8caa-d783db40c620" providerId="ADAL" clId="{4B765A88-3381-4A41-B4BE-FA1EEC695CF9}" dt="2024-04-25T18:03:03.654" v="2958"/>
        <pc:sldMkLst>
          <pc:docMk/>
          <pc:sldMk cId="2680250053" sldId="2142"/>
        </pc:sldMkLst>
      </pc:sldChg>
      <pc:sldChg chg="del">
        <pc:chgData name="Chitra Palanimuthu" userId="21b93247-b16a-4300-8caa-d783db40c620" providerId="ADAL" clId="{4B765A88-3381-4A41-B4BE-FA1EEC695CF9}" dt="2024-04-25T11:42:43.819" v="78" actId="47"/>
        <pc:sldMkLst>
          <pc:docMk/>
          <pc:sldMk cId="3232287934" sldId="2143"/>
        </pc:sldMkLst>
      </pc:sldChg>
      <pc:sldChg chg="del">
        <pc:chgData name="Chitra Palanimuthu" userId="21b93247-b16a-4300-8caa-d783db40c620" providerId="ADAL" clId="{4B765A88-3381-4A41-B4BE-FA1EEC695CF9}" dt="2024-04-25T11:42:44.341" v="79" actId="47"/>
        <pc:sldMkLst>
          <pc:docMk/>
          <pc:sldMk cId="578898366" sldId="2144"/>
        </pc:sldMkLst>
      </pc:sldChg>
      <pc:sldChg chg="del">
        <pc:chgData name="Chitra Palanimuthu" userId="21b93247-b16a-4300-8caa-d783db40c620" providerId="ADAL" clId="{4B765A88-3381-4A41-B4BE-FA1EEC695CF9}" dt="2024-04-25T11:42:45.091" v="80" actId="47"/>
        <pc:sldMkLst>
          <pc:docMk/>
          <pc:sldMk cId="716684915" sldId="2145"/>
        </pc:sldMkLst>
      </pc:sldChg>
      <pc:sldChg chg="del">
        <pc:chgData name="Chitra Palanimuthu" userId="21b93247-b16a-4300-8caa-d783db40c620" providerId="ADAL" clId="{4B765A88-3381-4A41-B4BE-FA1EEC695CF9}" dt="2024-04-25T11:42:45.571" v="81" actId="47"/>
        <pc:sldMkLst>
          <pc:docMk/>
          <pc:sldMk cId="2016946191" sldId="2146"/>
        </pc:sldMkLst>
      </pc:sldChg>
      <pc:sldChg chg="del">
        <pc:chgData name="Chitra Palanimuthu" userId="21b93247-b16a-4300-8caa-d783db40c620" providerId="ADAL" clId="{4B765A88-3381-4A41-B4BE-FA1EEC695CF9}" dt="2024-04-25T11:42:45.756" v="82" actId="47"/>
        <pc:sldMkLst>
          <pc:docMk/>
          <pc:sldMk cId="4196586132" sldId="2147"/>
        </pc:sldMkLst>
      </pc:sldChg>
      <pc:sldChg chg="del">
        <pc:chgData name="Chitra Palanimuthu" userId="21b93247-b16a-4300-8caa-d783db40c620" providerId="ADAL" clId="{4B765A88-3381-4A41-B4BE-FA1EEC695CF9}" dt="2024-04-25T11:42:46.177" v="83" actId="47"/>
        <pc:sldMkLst>
          <pc:docMk/>
          <pc:sldMk cId="4073049663" sldId="2148"/>
        </pc:sldMkLst>
      </pc:sldChg>
      <pc:sldChg chg="del">
        <pc:chgData name="Chitra Palanimuthu" userId="21b93247-b16a-4300-8caa-d783db40c620" providerId="ADAL" clId="{4B765A88-3381-4A41-B4BE-FA1EEC695CF9}" dt="2024-04-25T11:42:46.748" v="84" actId="47"/>
        <pc:sldMkLst>
          <pc:docMk/>
          <pc:sldMk cId="2925042907" sldId="2149"/>
        </pc:sldMkLst>
      </pc:sldChg>
      <pc:sldChg chg="del">
        <pc:chgData name="Chitra Palanimuthu" userId="21b93247-b16a-4300-8caa-d783db40c620" providerId="ADAL" clId="{4B765A88-3381-4A41-B4BE-FA1EEC695CF9}" dt="2024-04-25T11:42:47.264" v="85" actId="47"/>
        <pc:sldMkLst>
          <pc:docMk/>
          <pc:sldMk cId="4187574681" sldId="2150"/>
        </pc:sldMkLst>
      </pc:sldChg>
      <pc:sldChg chg="del">
        <pc:chgData name="Chitra Palanimuthu" userId="21b93247-b16a-4300-8caa-d783db40c620" providerId="ADAL" clId="{4B765A88-3381-4A41-B4BE-FA1EEC695CF9}" dt="2024-04-25T11:42:47.704" v="86" actId="47"/>
        <pc:sldMkLst>
          <pc:docMk/>
          <pc:sldMk cId="1596527303" sldId="2151"/>
        </pc:sldMkLst>
      </pc:sldChg>
      <pc:sldChg chg="del">
        <pc:chgData name="Chitra Palanimuthu" userId="21b93247-b16a-4300-8caa-d783db40c620" providerId="ADAL" clId="{4B765A88-3381-4A41-B4BE-FA1EEC695CF9}" dt="2024-04-25T11:42:48.444" v="87" actId="47"/>
        <pc:sldMkLst>
          <pc:docMk/>
          <pc:sldMk cId="900575450" sldId="2152"/>
        </pc:sldMkLst>
      </pc:sldChg>
      <pc:sldChg chg="modSp del mod">
        <pc:chgData name="Chitra Palanimuthu" userId="21b93247-b16a-4300-8caa-d783db40c620" providerId="ADAL" clId="{4B765A88-3381-4A41-B4BE-FA1EEC695CF9}" dt="2024-04-25T11:42:12.078" v="44" actId="47"/>
        <pc:sldMkLst>
          <pc:docMk/>
          <pc:sldMk cId="2443366758" sldId="2153"/>
        </pc:sldMkLst>
        <pc:spChg chg="mod">
          <ac:chgData name="Chitra Palanimuthu" userId="21b93247-b16a-4300-8caa-d783db40c620" providerId="ADAL" clId="{4B765A88-3381-4A41-B4BE-FA1EEC695CF9}" dt="2024-04-25T11:41:40.588" v="21" actId="20577"/>
          <ac:spMkLst>
            <pc:docMk/>
            <pc:sldMk cId="2443366758" sldId="2153"/>
            <ac:spMk id="2" creationId="{00000000-0000-0000-0000-000000000000}"/>
          </ac:spMkLst>
        </pc:spChg>
      </pc:sldChg>
      <pc:sldChg chg="del">
        <pc:chgData name="Chitra Palanimuthu" userId="21b93247-b16a-4300-8caa-d783db40c620" providerId="ADAL" clId="{4B765A88-3381-4A41-B4BE-FA1EEC695CF9}" dt="2024-04-25T11:42:18.509" v="45" actId="47"/>
        <pc:sldMkLst>
          <pc:docMk/>
          <pc:sldMk cId="2328893104" sldId="2154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4194524902" sldId="2155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678585263" sldId="2156"/>
        </pc:sldMkLst>
      </pc:sldChg>
      <pc:sldChg chg="del">
        <pc:chgData name="Chitra Palanimuthu" userId="21b93247-b16a-4300-8caa-d783db40c620" providerId="ADAL" clId="{4B765A88-3381-4A41-B4BE-FA1EEC695CF9}" dt="2024-04-25T18:02:29.099" v="2957" actId="47"/>
        <pc:sldMkLst>
          <pc:docMk/>
          <pc:sldMk cId="111193721" sldId="2157"/>
        </pc:sldMkLst>
      </pc:sldChg>
      <pc:sldChg chg="add">
        <pc:chgData name="Chitra Palanimuthu" userId="21b93247-b16a-4300-8caa-d783db40c620" providerId="ADAL" clId="{4B765A88-3381-4A41-B4BE-FA1EEC695CF9}" dt="2024-04-25T11:41:22.643" v="0"/>
        <pc:sldMkLst>
          <pc:docMk/>
          <pc:sldMk cId="2136166109" sldId="2158"/>
        </pc:sldMkLst>
      </pc:sldChg>
      <pc:sldChg chg="add">
        <pc:chgData name="Chitra Palanimuthu" userId="21b93247-b16a-4300-8caa-d783db40c620" providerId="ADAL" clId="{4B765A88-3381-4A41-B4BE-FA1EEC695CF9}" dt="2024-04-25T11:41:22.643" v="0"/>
        <pc:sldMkLst>
          <pc:docMk/>
          <pc:sldMk cId="2762046590" sldId="2159"/>
        </pc:sldMkLst>
      </pc:sldChg>
      <pc:sldChg chg="modSp add mod">
        <pc:chgData name="Chitra Palanimuthu" userId="21b93247-b16a-4300-8caa-d783db40c620" providerId="ADAL" clId="{4B765A88-3381-4A41-B4BE-FA1EEC695CF9}" dt="2024-04-25T11:42:06.847" v="43" actId="6549"/>
        <pc:sldMkLst>
          <pc:docMk/>
          <pc:sldMk cId="2650340530" sldId="2160"/>
        </pc:sldMkLst>
        <pc:spChg chg="mod">
          <ac:chgData name="Chitra Palanimuthu" userId="21b93247-b16a-4300-8caa-d783db40c620" providerId="ADAL" clId="{4B765A88-3381-4A41-B4BE-FA1EEC695CF9}" dt="2024-04-25T11:42:01.355" v="42" actId="20577"/>
          <ac:spMkLst>
            <pc:docMk/>
            <pc:sldMk cId="2650340530" sldId="2160"/>
            <ac:spMk id="2" creationId="{00000000-0000-0000-0000-000000000000}"/>
          </ac:spMkLst>
        </pc:spChg>
        <pc:spChg chg="mod">
          <ac:chgData name="Chitra Palanimuthu" userId="21b93247-b16a-4300-8caa-d783db40c620" providerId="ADAL" clId="{4B765A88-3381-4A41-B4BE-FA1EEC695CF9}" dt="2024-04-25T11:42:06.847" v="43" actId="6549"/>
          <ac:spMkLst>
            <pc:docMk/>
            <pc:sldMk cId="2650340530" sldId="2160"/>
            <ac:spMk id="5" creationId="{FF2197CC-8073-4B8C-A234-319911CC666B}"/>
          </ac:spMkLst>
        </pc:spChg>
      </pc:sldChg>
      <pc:sldChg chg="addSp delSp modSp add mod">
        <pc:chgData name="Chitra Palanimuthu" userId="21b93247-b16a-4300-8caa-d783db40c620" providerId="ADAL" clId="{4B765A88-3381-4A41-B4BE-FA1EEC695CF9}" dt="2024-04-25T13:24:26.219" v="638" actId="14100"/>
        <pc:sldMkLst>
          <pc:docMk/>
          <pc:sldMk cId="2983153039" sldId="2161"/>
        </pc:sldMkLst>
        <pc:picChg chg="add mod">
          <ac:chgData name="Chitra Palanimuthu" userId="21b93247-b16a-4300-8caa-d783db40c620" providerId="ADAL" clId="{4B765A88-3381-4A41-B4BE-FA1EEC695CF9}" dt="2024-04-25T13:24:26.219" v="638" actId="14100"/>
          <ac:picMkLst>
            <pc:docMk/>
            <pc:sldMk cId="2983153039" sldId="2161"/>
            <ac:picMk id="7" creationId="{9DD73E7B-A3F4-7EAD-CCFC-BA4CBBD19813}"/>
          </ac:picMkLst>
        </pc:picChg>
        <pc:picChg chg="del">
          <ac:chgData name="Chitra Palanimuthu" userId="21b93247-b16a-4300-8caa-d783db40c620" providerId="ADAL" clId="{4B765A88-3381-4A41-B4BE-FA1EEC695CF9}" dt="2024-04-25T13:23:09.930" v="630" actId="478"/>
          <ac:picMkLst>
            <pc:docMk/>
            <pc:sldMk cId="2983153039" sldId="2161"/>
            <ac:picMk id="10" creationId="{8283154A-9A7B-50A3-EBEA-5C787B353F4C}"/>
          </ac:picMkLst>
        </pc:picChg>
      </pc:sldChg>
      <pc:sldChg chg="addSp delSp modSp add mod">
        <pc:chgData name="Chitra Palanimuthu" userId="21b93247-b16a-4300-8caa-d783db40c620" providerId="ADAL" clId="{4B765A88-3381-4A41-B4BE-FA1EEC695CF9}" dt="2024-04-25T13:24:20.017" v="637" actId="14100"/>
        <pc:sldMkLst>
          <pc:docMk/>
          <pc:sldMk cId="649548773" sldId="2162"/>
        </pc:sldMkLst>
        <pc:picChg chg="del">
          <ac:chgData name="Chitra Palanimuthu" userId="21b93247-b16a-4300-8caa-d783db40c620" providerId="ADAL" clId="{4B765A88-3381-4A41-B4BE-FA1EEC695CF9}" dt="2024-04-25T13:23:49.708" v="634" actId="478"/>
          <ac:picMkLst>
            <pc:docMk/>
            <pc:sldMk cId="649548773" sldId="2162"/>
            <ac:picMk id="7" creationId="{9DD73E7B-A3F4-7EAD-CCFC-BA4CBBD19813}"/>
          </ac:picMkLst>
        </pc:picChg>
        <pc:picChg chg="add mod">
          <ac:chgData name="Chitra Palanimuthu" userId="21b93247-b16a-4300-8caa-d783db40c620" providerId="ADAL" clId="{4B765A88-3381-4A41-B4BE-FA1EEC695CF9}" dt="2024-04-25T13:24:20.017" v="637" actId="14100"/>
          <ac:picMkLst>
            <pc:docMk/>
            <pc:sldMk cId="649548773" sldId="2162"/>
            <ac:picMk id="8" creationId="{B752A2B3-CD67-1DB2-055B-07A621A6DCA9}"/>
          </ac:picMkLst>
        </pc:picChg>
      </pc:sldChg>
      <pc:sldChg chg="modSp add mod">
        <pc:chgData name="Chitra Palanimuthu" userId="21b93247-b16a-4300-8caa-d783db40c620" providerId="ADAL" clId="{4B765A88-3381-4A41-B4BE-FA1EEC695CF9}" dt="2024-04-25T13:48:30.195" v="812" actId="2710"/>
        <pc:sldMkLst>
          <pc:docMk/>
          <pc:sldMk cId="1157372331" sldId="2163"/>
        </pc:sldMkLst>
        <pc:spChg chg="mod">
          <ac:chgData name="Chitra Palanimuthu" userId="21b93247-b16a-4300-8caa-d783db40c620" providerId="ADAL" clId="{4B765A88-3381-4A41-B4BE-FA1EEC695CF9}" dt="2024-04-25T13:48:30.195" v="812" actId="2710"/>
          <ac:spMkLst>
            <pc:docMk/>
            <pc:sldMk cId="1157372331" sldId="2163"/>
            <ac:spMk id="2" creationId="{66B52C3B-E14A-44ED-9F95-822EC9463FD6}"/>
          </ac:spMkLst>
        </pc:spChg>
        <pc:spChg chg="mod">
          <ac:chgData name="Chitra Palanimuthu" userId="21b93247-b16a-4300-8caa-d783db40c620" providerId="ADAL" clId="{4B765A88-3381-4A41-B4BE-FA1EEC695CF9}" dt="2024-04-25T13:33:04.269" v="646" actId="20577"/>
          <ac:spMkLst>
            <pc:docMk/>
            <pc:sldMk cId="1157372331" sldId="2163"/>
            <ac:spMk id="4" creationId="{AB679DD6-BB4D-4DB2-858F-3D89BDEEACF9}"/>
          </ac:spMkLst>
        </pc:spChg>
      </pc:sldChg>
      <pc:sldChg chg="addSp modSp add mod">
        <pc:chgData name="Chitra Palanimuthu" userId="21b93247-b16a-4300-8caa-d783db40c620" providerId="ADAL" clId="{4B765A88-3381-4A41-B4BE-FA1EEC695CF9}" dt="2024-04-25T13:49:39.762" v="819" actId="14100"/>
        <pc:sldMkLst>
          <pc:docMk/>
          <pc:sldMk cId="3218029415" sldId="2164"/>
        </pc:sldMkLst>
        <pc:spChg chg="mod">
          <ac:chgData name="Chitra Palanimuthu" userId="21b93247-b16a-4300-8caa-d783db40c620" providerId="ADAL" clId="{4B765A88-3381-4A41-B4BE-FA1EEC695CF9}" dt="2024-04-25T13:49:23.287" v="816" actId="404"/>
          <ac:spMkLst>
            <pc:docMk/>
            <pc:sldMk cId="3218029415" sldId="2164"/>
            <ac:spMk id="2" creationId="{66B52C3B-E14A-44ED-9F95-822EC9463FD6}"/>
          </ac:spMkLst>
        </pc:spChg>
        <pc:spChg chg="add mod">
          <ac:chgData name="Chitra Palanimuthu" userId="21b93247-b16a-4300-8caa-d783db40c620" providerId="ADAL" clId="{4B765A88-3381-4A41-B4BE-FA1EEC695CF9}" dt="2024-04-25T13:49:39.762" v="819" actId="14100"/>
          <ac:spMkLst>
            <pc:docMk/>
            <pc:sldMk cId="3218029415" sldId="2164"/>
            <ac:spMk id="7" creationId="{67935A45-4472-729C-F171-26BA91078DCE}"/>
          </ac:spMkLst>
        </pc:spChg>
      </pc:sldChg>
      <pc:sldChg chg="addSp modSp add mod">
        <pc:chgData name="Chitra Palanimuthu" userId="21b93247-b16a-4300-8caa-d783db40c620" providerId="ADAL" clId="{4B765A88-3381-4A41-B4BE-FA1EEC695CF9}" dt="2024-04-25T14:03:25.788" v="842" actId="113"/>
        <pc:sldMkLst>
          <pc:docMk/>
          <pc:sldMk cId="2919715629" sldId="2165"/>
        </pc:sldMkLst>
        <pc:spChg chg="mod">
          <ac:chgData name="Chitra Palanimuthu" userId="21b93247-b16a-4300-8caa-d783db40c620" providerId="ADAL" clId="{4B765A88-3381-4A41-B4BE-FA1EEC695CF9}" dt="2024-04-25T14:03:09.154" v="838" actId="6549"/>
          <ac:spMkLst>
            <pc:docMk/>
            <pc:sldMk cId="2919715629" sldId="2165"/>
            <ac:spMk id="2" creationId="{66B52C3B-E14A-44ED-9F95-822EC9463FD6}"/>
          </ac:spMkLst>
        </pc:spChg>
        <pc:spChg chg="mod">
          <ac:chgData name="Chitra Palanimuthu" userId="21b93247-b16a-4300-8caa-d783db40c620" providerId="ADAL" clId="{4B765A88-3381-4A41-B4BE-FA1EEC695CF9}" dt="2024-04-25T13:52:15.521" v="826" actId="20577"/>
          <ac:spMkLst>
            <pc:docMk/>
            <pc:sldMk cId="2919715629" sldId="2165"/>
            <ac:spMk id="4" creationId="{AB679DD6-BB4D-4DB2-858F-3D89BDEEACF9}"/>
          </ac:spMkLst>
        </pc:spChg>
        <pc:spChg chg="add mod">
          <ac:chgData name="Chitra Palanimuthu" userId="21b93247-b16a-4300-8caa-d783db40c620" providerId="ADAL" clId="{4B765A88-3381-4A41-B4BE-FA1EEC695CF9}" dt="2024-04-25T14:03:25.788" v="842" actId="113"/>
          <ac:spMkLst>
            <pc:docMk/>
            <pc:sldMk cId="2919715629" sldId="2165"/>
            <ac:spMk id="7" creationId="{531D6826-7588-4419-3CDE-40DBA97E98BB}"/>
          </ac:spMkLst>
        </pc:spChg>
      </pc:sldChg>
      <pc:sldChg chg="delSp modSp add del mod ord">
        <pc:chgData name="Chitra Palanimuthu" userId="21b93247-b16a-4300-8caa-d783db40c620" providerId="ADAL" clId="{4B765A88-3381-4A41-B4BE-FA1EEC695CF9}" dt="2024-04-25T14:46:09.663" v="1222"/>
        <pc:sldMkLst>
          <pc:docMk/>
          <pc:sldMk cId="25055365" sldId="2166"/>
        </pc:sldMkLst>
        <pc:spChg chg="mod">
          <ac:chgData name="Chitra Palanimuthu" userId="21b93247-b16a-4300-8caa-d783db40c620" providerId="ADAL" clId="{4B765A88-3381-4A41-B4BE-FA1EEC695CF9}" dt="2024-04-25T14:30:35.118" v="1111" actId="113"/>
          <ac:spMkLst>
            <pc:docMk/>
            <pc:sldMk cId="25055365" sldId="2166"/>
            <ac:spMk id="2" creationId="{66B52C3B-E14A-44ED-9F95-822EC9463FD6}"/>
          </ac:spMkLst>
        </pc:spChg>
        <pc:spChg chg="mod">
          <ac:chgData name="Chitra Palanimuthu" userId="21b93247-b16a-4300-8caa-d783db40c620" providerId="ADAL" clId="{4B765A88-3381-4A41-B4BE-FA1EEC695CF9}" dt="2024-04-25T14:12:21.847" v="848" actId="20577"/>
          <ac:spMkLst>
            <pc:docMk/>
            <pc:sldMk cId="25055365" sldId="2166"/>
            <ac:spMk id="4" creationId="{AB679DD6-BB4D-4DB2-858F-3D89BDEEACF9}"/>
          </ac:spMkLst>
        </pc:spChg>
        <pc:spChg chg="del">
          <ac:chgData name="Chitra Palanimuthu" userId="21b93247-b16a-4300-8caa-d783db40c620" providerId="ADAL" clId="{4B765A88-3381-4A41-B4BE-FA1EEC695CF9}" dt="2024-04-25T14:14:46.485" v="873" actId="478"/>
          <ac:spMkLst>
            <pc:docMk/>
            <pc:sldMk cId="25055365" sldId="2166"/>
            <ac:spMk id="7" creationId="{531D6826-7588-4419-3CDE-40DBA97E98BB}"/>
          </ac:spMkLst>
        </pc:spChg>
      </pc:sldChg>
      <pc:sldChg chg="addSp delSp modSp add del mod">
        <pc:chgData name="Chitra Palanimuthu" userId="21b93247-b16a-4300-8caa-d783db40c620" providerId="ADAL" clId="{4B765A88-3381-4A41-B4BE-FA1EEC695CF9}" dt="2024-04-25T14:45:33.100" v="1216" actId="47"/>
        <pc:sldMkLst>
          <pc:docMk/>
          <pc:sldMk cId="3454422476" sldId="2167"/>
        </pc:sldMkLst>
        <pc:spChg chg="mod">
          <ac:chgData name="Chitra Palanimuthu" userId="21b93247-b16a-4300-8caa-d783db40c620" providerId="ADAL" clId="{4B765A88-3381-4A41-B4BE-FA1EEC695CF9}" dt="2024-04-25T14:15:40.177" v="894" actId="6549"/>
          <ac:spMkLst>
            <pc:docMk/>
            <pc:sldMk cId="3454422476" sldId="2167"/>
            <ac:spMk id="2" creationId="{66B52C3B-E14A-44ED-9F95-822EC9463FD6}"/>
          </ac:spMkLst>
        </pc:spChg>
        <pc:spChg chg="add del">
          <ac:chgData name="Chitra Palanimuthu" userId="21b93247-b16a-4300-8caa-d783db40c620" providerId="ADAL" clId="{4B765A88-3381-4A41-B4BE-FA1EEC695CF9}" dt="2024-04-25T14:16:36.865" v="900" actId="22"/>
          <ac:spMkLst>
            <pc:docMk/>
            <pc:sldMk cId="3454422476" sldId="2167"/>
            <ac:spMk id="10" creationId="{70B5C264-5334-434E-DB3E-25F00501114A}"/>
          </ac:spMkLst>
        </pc:spChg>
        <pc:spChg chg="add mod">
          <ac:chgData name="Chitra Palanimuthu" userId="21b93247-b16a-4300-8caa-d783db40c620" providerId="ADAL" clId="{4B765A88-3381-4A41-B4BE-FA1EEC695CF9}" dt="2024-04-25T14:17:24.030" v="944" actId="1076"/>
          <ac:spMkLst>
            <pc:docMk/>
            <pc:sldMk cId="3454422476" sldId="2167"/>
            <ac:spMk id="12" creationId="{328F56BA-B8CD-D909-9469-A22C871073F8}"/>
          </ac:spMkLst>
        </pc:spChg>
        <pc:picChg chg="add mod">
          <ac:chgData name="Chitra Palanimuthu" userId="21b93247-b16a-4300-8caa-d783db40c620" providerId="ADAL" clId="{4B765A88-3381-4A41-B4BE-FA1EEC695CF9}" dt="2024-04-25T14:16:01.669" v="898" actId="1076"/>
          <ac:picMkLst>
            <pc:docMk/>
            <pc:sldMk cId="3454422476" sldId="2167"/>
            <ac:picMk id="8" creationId="{FF4F5B08-86BE-EB74-8307-8978C1B3AD58}"/>
          </ac:picMkLst>
        </pc:picChg>
      </pc:sldChg>
      <pc:sldChg chg="add ord">
        <pc:chgData name="Chitra Palanimuthu" userId="21b93247-b16a-4300-8caa-d783db40c620" providerId="ADAL" clId="{4B765A88-3381-4A41-B4BE-FA1EEC695CF9}" dt="2024-04-25T14:45:44.209" v="1218"/>
        <pc:sldMkLst>
          <pc:docMk/>
          <pc:sldMk cId="4014387389" sldId="2168"/>
        </pc:sldMkLst>
      </pc:sldChg>
      <pc:sldChg chg="addSp delSp modSp add mod ord">
        <pc:chgData name="Chitra Palanimuthu" userId="21b93247-b16a-4300-8caa-d783db40c620" providerId="ADAL" clId="{4B765A88-3381-4A41-B4BE-FA1EEC695CF9}" dt="2024-04-25T15:00:34.204" v="1413" actId="21"/>
        <pc:sldMkLst>
          <pc:docMk/>
          <pc:sldMk cId="992402457" sldId="2169"/>
        </pc:sldMkLst>
        <pc:spChg chg="mod">
          <ac:chgData name="Chitra Palanimuthu" userId="21b93247-b16a-4300-8caa-d783db40c620" providerId="ADAL" clId="{4B765A88-3381-4A41-B4BE-FA1EEC695CF9}" dt="2024-04-25T14:45:17.483" v="1215" actId="113"/>
          <ac:spMkLst>
            <pc:docMk/>
            <pc:sldMk cId="992402457" sldId="2169"/>
            <ac:spMk id="2" creationId="{66B52C3B-E14A-44ED-9F95-822EC9463FD6}"/>
          </ac:spMkLst>
        </pc:spChg>
        <pc:spChg chg="add mod">
          <ac:chgData name="Chitra Palanimuthu" userId="21b93247-b16a-4300-8caa-d783db40c620" providerId="ADAL" clId="{4B765A88-3381-4A41-B4BE-FA1EEC695CF9}" dt="2024-04-25T14:45:10.728" v="1214" actId="1076"/>
          <ac:spMkLst>
            <pc:docMk/>
            <pc:sldMk cId="992402457" sldId="2169"/>
            <ac:spMk id="9" creationId="{0C65CFE1-5675-286E-6D34-9915C0C1FEDE}"/>
          </ac:spMkLst>
        </pc:spChg>
        <pc:spChg chg="add del mod">
          <ac:chgData name="Chitra Palanimuthu" userId="21b93247-b16a-4300-8caa-d783db40c620" providerId="ADAL" clId="{4B765A88-3381-4A41-B4BE-FA1EEC695CF9}" dt="2024-04-25T15:00:34.204" v="1413" actId="21"/>
          <ac:spMkLst>
            <pc:docMk/>
            <pc:sldMk cId="992402457" sldId="2169"/>
            <ac:spMk id="10" creationId="{B0C964B2-6F64-31B0-FD08-2BA0B347B757}"/>
          </ac:spMkLst>
        </pc:spChg>
        <pc:picChg chg="add del mod">
          <ac:chgData name="Chitra Palanimuthu" userId="21b93247-b16a-4300-8caa-d783db40c620" providerId="ADAL" clId="{4B765A88-3381-4A41-B4BE-FA1EEC695CF9}" dt="2024-04-25T14:33:12.405" v="1142" actId="478"/>
          <ac:picMkLst>
            <pc:docMk/>
            <pc:sldMk cId="992402457" sldId="2169"/>
            <ac:picMk id="8" creationId="{6BC6E5F0-F9C0-837D-E677-874C1D4DE1EF}"/>
          </ac:picMkLst>
        </pc:picChg>
      </pc:sldChg>
      <pc:sldChg chg="modSp new mod">
        <pc:chgData name="Chitra Palanimuthu" userId="21b93247-b16a-4300-8caa-d783db40c620" providerId="ADAL" clId="{4B765A88-3381-4A41-B4BE-FA1EEC695CF9}" dt="2024-04-25T15:01:25.538" v="1419" actId="113"/>
        <pc:sldMkLst>
          <pc:docMk/>
          <pc:sldMk cId="4002458119" sldId="2170"/>
        </pc:sldMkLst>
        <pc:spChg chg="mod">
          <ac:chgData name="Chitra Palanimuthu" userId="21b93247-b16a-4300-8caa-d783db40c620" providerId="ADAL" clId="{4B765A88-3381-4A41-B4BE-FA1EEC695CF9}" dt="2024-04-25T15:01:25.538" v="1419" actId="113"/>
          <ac:spMkLst>
            <pc:docMk/>
            <pc:sldMk cId="4002458119" sldId="2170"/>
            <ac:spMk id="2" creationId="{0DD291FF-9461-0AD5-01AC-0E55FCE39057}"/>
          </ac:spMkLst>
        </pc:spChg>
        <pc:spChg chg="mod">
          <ac:chgData name="Chitra Palanimuthu" userId="21b93247-b16a-4300-8caa-d783db40c620" providerId="ADAL" clId="{4B765A88-3381-4A41-B4BE-FA1EEC695CF9}" dt="2024-04-25T14:57:46.569" v="1375"/>
          <ac:spMkLst>
            <pc:docMk/>
            <pc:sldMk cId="4002458119" sldId="2170"/>
            <ac:spMk id="3" creationId="{41988395-7181-FCC2-8737-8EEE1B780292}"/>
          </ac:spMkLst>
        </pc:spChg>
        <pc:spChg chg="mod">
          <ac:chgData name="Chitra Palanimuthu" userId="21b93247-b16a-4300-8caa-d783db40c620" providerId="ADAL" clId="{4B765A88-3381-4A41-B4BE-FA1EEC695CF9}" dt="2024-04-25T14:57:54.307" v="1376"/>
          <ac:spMkLst>
            <pc:docMk/>
            <pc:sldMk cId="4002458119" sldId="2170"/>
            <ac:spMk id="4" creationId="{9BD27671-97FE-5818-F8BB-FCB1F3D68647}"/>
          </ac:spMkLst>
        </pc:spChg>
      </pc:sldChg>
      <pc:sldChg chg="addSp delSp modSp add mod">
        <pc:chgData name="Chitra Palanimuthu" userId="21b93247-b16a-4300-8caa-d783db40c620" providerId="ADAL" clId="{4B765A88-3381-4A41-B4BE-FA1EEC695CF9}" dt="2024-04-25T15:34:59.130" v="1772" actId="255"/>
        <pc:sldMkLst>
          <pc:docMk/>
          <pc:sldMk cId="1632266640" sldId="2171"/>
        </pc:sldMkLst>
        <pc:spChg chg="del mod">
          <ac:chgData name="Chitra Palanimuthu" userId="21b93247-b16a-4300-8caa-d783db40c620" providerId="ADAL" clId="{4B765A88-3381-4A41-B4BE-FA1EEC695CF9}" dt="2024-04-25T15:09:32.828" v="1457" actId="478"/>
          <ac:spMkLst>
            <pc:docMk/>
            <pc:sldMk cId="1632266640" sldId="2171"/>
            <ac:spMk id="2" creationId="{0DD291FF-9461-0AD5-01AC-0E55FCE39057}"/>
          </ac:spMkLst>
        </pc:spChg>
        <pc:spChg chg="mod">
          <ac:chgData name="Chitra Palanimuthu" userId="21b93247-b16a-4300-8caa-d783db40c620" providerId="ADAL" clId="{4B765A88-3381-4A41-B4BE-FA1EEC695CF9}" dt="2024-04-25T15:24:17.654" v="1668" actId="20577"/>
          <ac:spMkLst>
            <pc:docMk/>
            <pc:sldMk cId="1632266640" sldId="2171"/>
            <ac:spMk id="4" creationId="{9BD27671-97FE-5818-F8BB-FCB1F3D68647}"/>
          </ac:spMkLst>
        </pc:spChg>
        <pc:graphicFrameChg chg="add mod modGraphic">
          <ac:chgData name="Chitra Palanimuthu" userId="21b93247-b16a-4300-8caa-d783db40c620" providerId="ADAL" clId="{4B765A88-3381-4A41-B4BE-FA1EEC695CF9}" dt="2024-04-25T15:34:59.130" v="1772" actId="255"/>
          <ac:graphicFrameMkLst>
            <pc:docMk/>
            <pc:sldMk cId="1632266640" sldId="2171"/>
            <ac:graphicFrameMk id="7" creationId="{1D5EFCD4-2C0F-5144-3D6B-30C4BF30D9D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B4DC63-5234-4EBB-9041-1FB0DF0C57F6}" type="doc">
      <dgm:prSet loTypeId="urn:microsoft.com/office/officeart/2005/8/layout/h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9F342BA4-9EC7-4B21-9A21-CD7E1AD246D5}">
      <dgm:prSet phldrT="[Text]" custT="1"/>
      <dgm:spPr/>
      <dgm:t>
        <a:bodyPr/>
        <a:lstStyle/>
        <a:p>
          <a:r>
            <a:rPr lang="en-IN" sz="1500" b="1" dirty="0"/>
            <a:t>J2SE                                        (JavaPlatform, Standard Edition)</a:t>
          </a:r>
        </a:p>
      </dgm:t>
    </dgm:pt>
    <dgm:pt modelId="{106E5931-BA7D-4787-AA90-817A62F1A6B7}" type="parTrans" cxnId="{B58010D0-7771-4C8F-87E4-AFD5DB6C220B}">
      <dgm:prSet/>
      <dgm:spPr/>
      <dgm:t>
        <a:bodyPr/>
        <a:lstStyle/>
        <a:p>
          <a:endParaRPr lang="en-IN" sz="1500"/>
        </a:p>
      </dgm:t>
    </dgm:pt>
    <dgm:pt modelId="{215A0044-CED8-4D70-88F8-87DBDAB7A6C3}" type="sibTrans" cxnId="{B58010D0-7771-4C8F-87E4-AFD5DB6C220B}">
      <dgm:prSet/>
      <dgm:spPr/>
      <dgm:t>
        <a:bodyPr/>
        <a:lstStyle/>
        <a:p>
          <a:endParaRPr lang="en-IN" sz="1500"/>
        </a:p>
      </dgm:t>
    </dgm:pt>
    <dgm:pt modelId="{BA4C9EF0-AE34-41FD-BD90-FF67816AD73A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1500" b="1" dirty="0"/>
            <a:t>Java 2 Standard Edition</a:t>
          </a:r>
        </a:p>
      </dgm:t>
    </dgm:pt>
    <dgm:pt modelId="{ABDE0C54-1C27-4EFD-A690-5949DDFBEB13}" type="parTrans" cxnId="{8CD0C93D-6FE1-440A-8425-EE989A8949B7}">
      <dgm:prSet/>
      <dgm:spPr/>
      <dgm:t>
        <a:bodyPr/>
        <a:lstStyle/>
        <a:p>
          <a:endParaRPr lang="en-IN" sz="1500"/>
        </a:p>
      </dgm:t>
    </dgm:pt>
    <dgm:pt modelId="{00CF450B-304A-4787-ADE5-2AD181692AF0}" type="sibTrans" cxnId="{8CD0C93D-6FE1-440A-8425-EE989A8949B7}">
      <dgm:prSet/>
      <dgm:spPr/>
      <dgm:t>
        <a:bodyPr/>
        <a:lstStyle/>
        <a:p>
          <a:endParaRPr lang="en-IN" sz="1500"/>
        </a:p>
      </dgm:t>
    </dgm:pt>
    <dgm:pt modelId="{09FB4852-C409-4FD7-A1EE-3D9206741A5D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1500" dirty="0"/>
            <a:t> Used to create applications for Desktop Environment </a:t>
          </a:r>
        </a:p>
      </dgm:t>
    </dgm:pt>
    <dgm:pt modelId="{7FE4E33B-CD4F-43B1-BD56-06B597B1059D}" type="parTrans" cxnId="{51AC486D-4DE7-4502-A814-8C9CD23CC0CD}">
      <dgm:prSet/>
      <dgm:spPr/>
      <dgm:t>
        <a:bodyPr/>
        <a:lstStyle/>
        <a:p>
          <a:endParaRPr lang="en-IN" sz="1500"/>
        </a:p>
      </dgm:t>
    </dgm:pt>
    <dgm:pt modelId="{DCC5FD76-3F15-498B-882C-5611A44B5929}" type="sibTrans" cxnId="{51AC486D-4DE7-4502-A814-8C9CD23CC0CD}">
      <dgm:prSet/>
      <dgm:spPr/>
      <dgm:t>
        <a:bodyPr/>
        <a:lstStyle/>
        <a:p>
          <a:endParaRPr lang="en-IN" sz="1500"/>
        </a:p>
      </dgm:t>
    </dgm:pt>
    <dgm:pt modelId="{5E04B864-64B5-4A09-A386-7997DAABFBD3}">
      <dgm:prSet phldrT="[Text]" custT="1"/>
      <dgm:spPr/>
      <dgm:t>
        <a:bodyPr/>
        <a:lstStyle/>
        <a:p>
          <a:endParaRPr lang="en-IN" sz="1500" b="1" dirty="0"/>
        </a:p>
        <a:p>
          <a:r>
            <a:rPr lang="en-IN" sz="1500" b="1" dirty="0"/>
            <a:t>J2ME</a:t>
          </a:r>
        </a:p>
        <a:p>
          <a:r>
            <a:rPr lang="en-IN" sz="1500" b="1" dirty="0"/>
            <a:t>(Java Platform, Micro Edition)</a:t>
          </a:r>
        </a:p>
        <a:p>
          <a:endParaRPr lang="en-IN" sz="1500" b="1" dirty="0"/>
        </a:p>
      </dgm:t>
    </dgm:pt>
    <dgm:pt modelId="{0437FBAB-0D10-4221-AFAD-242E987B9A29}" type="parTrans" cxnId="{E4113F49-4E7F-4401-9ADB-6407A1419931}">
      <dgm:prSet/>
      <dgm:spPr/>
      <dgm:t>
        <a:bodyPr/>
        <a:lstStyle/>
        <a:p>
          <a:endParaRPr lang="en-IN" sz="1500"/>
        </a:p>
      </dgm:t>
    </dgm:pt>
    <dgm:pt modelId="{555B947F-1A2F-46D6-9591-DC90375BB873}" type="sibTrans" cxnId="{E4113F49-4E7F-4401-9ADB-6407A1419931}">
      <dgm:prSet/>
      <dgm:spPr/>
      <dgm:t>
        <a:bodyPr/>
        <a:lstStyle/>
        <a:p>
          <a:endParaRPr lang="en-IN" sz="1500"/>
        </a:p>
      </dgm:t>
    </dgm:pt>
    <dgm:pt modelId="{16D614D1-1507-481B-8FBE-725594C0B6C2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1500" b="1" dirty="0"/>
            <a:t>Java 2 Micro Edition</a:t>
          </a:r>
        </a:p>
      </dgm:t>
    </dgm:pt>
    <dgm:pt modelId="{8632BFC4-C3C3-473F-908A-A3427969F4D3}" type="parTrans" cxnId="{2A5C77F6-AF89-4C4B-BCFB-3A8D71789F6E}">
      <dgm:prSet/>
      <dgm:spPr/>
      <dgm:t>
        <a:bodyPr/>
        <a:lstStyle/>
        <a:p>
          <a:endParaRPr lang="en-IN" sz="1500"/>
        </a:p>
      </dgm:t>
    </dgm:pt>
    <dgm:pt modelId="{8175A880-E404-4E3D-9ABA-37EE9E533058}" type="sibTrans" cxnId="{2A5C77F6-AF89-4C4B-BCFB-3A8D71789F6E}">
      <dgm:prSet/>
      <dgm:spPr/>
      <dgm:t>
        <a:bodyPr/>
        <a:lstStyle/>
        <a:p>
          <a:endParaRPr lang="en-IN" sz="1500"/>
        </a:p>
      </dgm:t>
    </dgm:pt>
    <dgm:pt modelId="{63EB9121-BC16-404D-A0D6-6C305584D31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1500" dirty="0"/>
            <a:t>Used to create applications for mobile Devices</a:t>
          </a:r>
        </a:p>
      </dgm:t>
    </dgm:pt>
    <dgm:pt modelId="{1C6B3639-A06C-4CDC-A997-8FFF5F5E9050}" type="parTrans" cxnId="{BA66DBB2-9F1D-4924-9099-C4E1EA2E1508}">
      <dgm:prSet/>
      <dgm:spPr/>
      <dgm:t>
        <a:bodyPr/>
        <a:lstStyle/>
        <a:p>
          <a:endParaRPr lang="en-IN" sz="1500"/>
        </a:p>
      </dgm:t>
    </dgm:pt>
    <dgm:pt modelId="{0E0C76CE-DC47-4676-B372-F254417EE487}" type="sibTrans" cxnId="{BA66DBB2-9F1D-4924-9099-C4E1EA2E1508}">
      <dgm:prSet/>
      <dgm:spPr/>
      <dgm:t>
        <a:bodyPr/>
        <a:lstStyle/>
        <a:p>
          <a:endParaRPr lang="en-IN" sz="1500"/>
        </a:p>
      </dgm:t>
    </dgm:pt>
    <dgm:pt modelId="{F029D091-5CB8-4247-AEEF-D7A6CDF786FD}">
      <dgm:prSet phldrT="[Text]" custT="1"/>
      <dgm:spPr/>
      <dgm:t>
        <a:bodyPr/>
        <a:lstStyle/>
        <a:p>
          <a:r>
            <a:rPr lang="en-IN" sz="1500" b="1" dirty="0"/>
            <a:t>J2EE                                  (Java Platform, Enterprise Edition)</a:t>
          </a:r>
        </a:p>
      </dgm:t>
    </dgm:pt>
    <dgm:pt modelId="{B3448D1E-75C1-41C6-8D8F-29FC941693D3}" type="parTrans" cxnId="{0A80470A-9637-47D2-BB8F-D32CFD424AB2}">
      <dgm:prSet/>
      <dgm:spPr/>
      <dgm:t>
        <a:bodyPr/>
        <a:lstStyle/>
        <a:p>
          <a:endParaRPr lang="en-IN" sz="1500"/>
        </a:p>
      </dgm:t>
    </dgm:pt>
    <dgm:pt modelId="{CAE32AE8-92DF-4F20-8246-5C51A442B840}" type="sibTrans" cxnId="{0A80470A-9637-47D2-BB8F-D32CFD424AB2}">
      <dgm:prSet/>
      <dgm:spPr/>
      <dgm:t>
        <a:bodyPr/>
        <a:lstStyle/>
        <a:p>
          <a:endParaRPr lang="en-IN" sz="1500"/>
        </a:p>
      </dgm:t>
    </dgm:pt>
    <dgm:pt modelId="{C7B60C87-F384-4B63-A42F-FCF7504168FA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1500" dirty="0"/>
            <a:t>Used to create applications for  Enterprise.</a:t>
          </a:r>
        </a:p>
      </dgm:t>
    </dgm:pt>
    <dgm:pt modelId="{80784FE3-050D-424B-9CEE-B797A6FEFE5C}" type="parTrans" cxnId="{7B009B1C-9157-4245-AB35-B7B40DBFFDEE}">
      <dgm:prSet/>
      <dgm:spPr/>
      <dgm:t>
        <a:bodyPr/>
        <a:lstStyle/>
        <a:p>
          <a:endParaRPr lang="en-IN" sz="1500"/>
        </a:p>
      </dgm:t>
    </dgm:pt>
    <dgm:pt modelId="{677A38EB-81AD-4807-AEC0-1FBA72846000}" type="sibTrans" cxnId="{7B009B1C-9157-4245-AB35-B7B40DBFFDEE}">
      <dgm:prSet/>
      <dgm:spPr/>
      <dgm:t>
        <a:bodyPr/>
        <a:lstStyle/>
        <a:p>
          <a:endParaRPr lang="en-IN" sz="1500"/>
        </a:p>
      </dgm:t>
    </dgm:pt>
    <dgm:pt modelId="{1A926038-1DBD-46DD-BD35-316EB3D4E295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1500" b="1" i="0" dirty="0"/>
            <a:t>Jakarta EE/</a:t>
          </a:r>
          <a:r>
            <a:rPr lang="en-IN" sz="1500" b="1" dirty="0"/>
            <a:t>Java 2 Enterprise Edition</a:t>
          </a:r>
        </a:p>
      </dgm:t>
    </dgm:pt>
    <dgm:pt modelId="{289A7CD8-D7D5-4B74-9FD8-D90D92ECBFCB}" type="parTrans" cxnId="{B0607A41-39A5-4305-BD01-4B908426CA00}">
      <dgm:prSet/>
      <dgm:spPr/>
      <dgm:t>
        <a:bodyPr/>
        <a:lstStyle/>
        <a:p>
          <a:endParaRPr lang="en-US"/>
        </a:p>
      </dgm:t>
    </dgm:pt>
    <dgm:pt modelId="{4BA3DEED-8477-47A3-8211-D184ECD8554B}" type="sibTrans" cxnId="{B0607A41-39A5-4305-BD01-4B908426CA00}">
      <dgm:prSet/>
      <dgm:spPr/>
      <dgm:t>
        <a:bodyPr/>
        <a:lstStyle/>
        <a:p>
          <a:endParaRPr lang="en-US"/>
        </a:p>
      </dgm:t>
    </dgm:pt>
    <dgm:pt modelId="{1FD33B2D-B879-4A6E-A214-281C66351AB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1500" dirty="0"/>
            <a:t>Community driven Edition.</a:t>
          </a:r>
        </a:p>
      </dgm:t>
    </dgm:pt>
    <dgm:pt modelId="{051D9887-4424-4AEC-9944-C847D11A3FE4}" type="parTrans" cxnId="{C491F118-343D-4598-9FDF-48AC649ABE07}">
      <dgm:prSet/>
      <dgm:spPr/>
    </dgm:pt>
    <dgm:pt modelId="{05BCC2B9-598C-418B-B010-AC2C0420C611}" type="sibTrans" cxnId="{C491F118-343D-4598-9FDF-48AC649ABE07}">
      <dgm:prSet/>
      <dgm:spPr/>
    </dgm:pt>
    <dgm:pt modelId="{7F49D1C7-874F-420B-A24B-2E8826D45F82}" type="pres">
      <dgm:prSet presAssocID="{2CB4DC63-5234-4EBB-9041-1FB0DF0C57F6}" presName="Name0" presStyleCnt="0">
        <dgm:presLayoutVars>
          <dgm:dir/>
          <dgm:animLvl val="lvl"/>
          <dgm:resizeHandles val="exact"/>
        </dgm:presLayoutVars>
      </dgm:prSet>
      <dgm:spPr/>
    </dgm:pt>
    <dgm:pt modelId="{949893C1-193F-44EF-B627-616498709DC0}" type="pres">
      <dgm:prSet presAssocID="{9F342BA4-9EC7-4B21-9A21-CD7E1AD246D5}" presName="composite" presStyleCnt="0"/>
      <dgm:spPr/>
    </dgm:pt>
    <dgm:pt modelId="{2AC01495-33FC-4E15-91E6-59A6697372CC}" type="pres">
      <dgm:prSet presAssocID="{9F342BA4-9EC7-4B21-9A21-CD7E1AD246D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236DD54-65FC-47AE-A10B-45383C35B40E}" type="pres">
      <dgm:prSet presAssocID="{9F342BA4-9EC7-4B21-9A21-CD7E1AD246D5}" presName="desTx" presStyleLbl="alignAccFollowNode1" presStyleIdx="0" presStyleCnt="3">
        <dgm:presLayoutVars>
          <dgm:bulletEnabled val="1"/>
        </dgm:presLayoutVars>
      </dgm:prSet>
      <dgm:spPr/>
    </dgm:pt>
    <dgm:pt modelId="{58D25A51-6F70-4D10-B364-E6240406B9D8}" type="pres">
      <dgm:prSet presAssocID="{215A0044-CED8-4D70-88F8-87DBDAB7A6C3}" presName="space" presStyleCnt="0"/>
      <dgm:spPr/>
    </dgm:pt>
    <dgm:pt modelId="{5F4F359C-94F4-485C-86DC-4E943F16EB72}" type="pres">
      <dgm:prSet presAssocID="{5E04B864-64B5-4A09-A386-7997DAABFBD3}" presName="composite" presStyleCnt="0"/>
      <dgm:spPr/>
    </dgm:pt>
    <dgm:pt modelId="{CF02F6C4-BB61-4CFB-BC46-B7F0333825F2}" type="pres">
      <dgm:prSet presAssocID="{5E04B864-64B5-4A09-A386-7997DAABFBD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15DC55F-14FD-4D3D-95C3-A742BE78C326}" type="pres">
      <dgm:prSet presAssocID="{5E04B864-64B5-4A09-A386-7997DAABFBD3}" presName="desTx" presStyleLbl="alignAccFollowNode1" presStyleIdx="1" presStyleCnt="3">
        <dgm:presLayoutVars>
          <dgm:bulletEnabled val="1"/>
        </dgm:presLayoutVars>
      </dgm:prSet>
      <dgm:spPr/>
    </dgm:pt>
    <dgm:pt modelId="{C358E3BF-06FF-4D91-8E8C-78DA0E57B624}" type="pres">
      <dgm:prSet presAssocID="{555B947F-1A2F-46D6-9591-DC90375BB873}" presName="space" presStyleCnt="0"/>
      <dgm:spPr/>
    </dgm:pt>
    <dgm:pt modelId="{7DC190B0-1180-4246-B5D1-DDBE229376D8}" type="pres">
      <dgm:prSet presAssocID="{F029D091-5CB8-4247-AEEF-D7A6CDF786FD}" presName="composite" presStyleCnt="0"/>
      <dgm:spPr/>
    </dgm:pt>
    <dgm:pt modelId="{D53D33E8-65BF-4FE6-87D8-2C9D8E5A2819}" type="pres">
      <dgm:prSet presAssocID="{F029D091-5CB8-4247-AEEF-D7A6CDF786F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4E98B93-1829-4F3E-9531-65D4FBA4D7AD}" type="pres">
      <dgm:prSet presAssocID="{F029D091-5CB8-4247-AEEF-D7A6CDF786F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A80470A-9637-47D2-BB8F-D32CFD424AB2}" srcId="{2CB4DC63-5234-4EBB-9041-1FB0DF0C57F6}" destId="{F029D091-5CB8-4247-AEEF-D7A6CDF786FD}" srcOrd="2" destOrd="0" parTransId="{B3448D1E-75C1-41C6-8D8F-29FC941693D3}" sibTransId="{CAE32AE8-92DF-4F20-8246-5C51A442B840}"/>
    <dgm:cxn modelId="{B8397614-5C68-4B36-86FA-7FBB776C6E2B}" type="presOf" srcId="{F029D091-5CB8-4247-AEEF-D7A6CDF786FD}" destId="{D53D33E8-65BF-4FE6-87D8-2C9D8E5A2819}" srcOrd="0" destOrd="0" presId="urn:microsoft.com/office/officeart/2005/8/layout/hList1"/>
    <dgm:cxn modelId="{C491F118-343D-4598-9FDF-48AC649ABE07}" srcId="{F029D091-5CB8-4247-AEEF-D7A6CDF786FD}" destId="{1FD33B2D-B879-4A6E-A214-281C66351AB8}" srcOrd="2" destOrd="0" parTransId="{051D9887-4424-4AEC-9944-C847D11A3FE4}" sibTransId="{05BCC2B9-598C-418B-B010-AC2C0420C611}"/>
    <dgm:cxn modelId="{7B009B1C-9157-4245-AB35-B7B40DBFFDEE}" srcId="{F029D091-5CB8-4247-AEEF-D7A6CDF786FD}" destId="{C7B60C87-F384-4B63-A42F-FCF7504168FA}" srcOrd="1" destOrd="0" parTransId="{80784FE3-050D-424B-9CEE-B797A6FEFE5C}" sibTransId="{677A38EB-81AD-4807-AEC0-1FBA72846000}"/>
    <dgm:cxn modelId="{8CD0C93D-6FE1-440A-8425-EE989A8949B7}" srcId="{9F342BA4-9EC7-4B21-9A21-CD7E1AD246D5}" destId="{BA4C9EF0-AE34-41FD-BD90-FF67816AD73A}" srcOrd="0" destOrd="0" parTransId="{ABDE0C54-1C27-4EFD-A690-5949DDFBEB13}" sibTransId="{00CF450B-304A-4787-ADE5-2AD181692AF0}"/>
    <dgm:cxn modelId="{B0607A41-39A5-4305-BD01-4B908426CA00}" srcId="{F029D091-5CB8-4247-AEEF-D7A6CDF786FD}" destId="{1A926038-1DBD-46DD-BD35-316EB3D4E295}" srcOrd="0" destOrd="0" parTransId="{289A7CD8-D7D5-4B74-9FD8-D90D92ECBFCB}" sibTransId="{4BA3DEED-8477-47A3-8211-D184ECD8554B}"/>
    <dgm:cxn modelId="{FE901C66-A84C-45F0-A4EB-52B0C4B33F2A}" type="presOf" srcId="{09FB4852-C409-4FD7-A1EE-3D9206741A5D}" destId="{9236DD54-65FC-47AE-A10B-45383C35B40E}" srcOrd="0" destOrd="1" presId="urn:microsoft.com/office/officeart/2005/8/layout/hList1"/>
    <dgm:cxn modelId="{8ABC3F48-95C1-4355-9B35-B02DB393DB88}" type="presOf" srcId="{63EB9121-BC16-404D-A0D6-6C305584D318}" destId="{E15DC55F-14FD-4D3D-95C3-A742BE78C326}" srcOrd="0" destOrd="1" presId="urn:microsoft.com/office/officeart/2005/8/layout/hList1"/>
    <dgm:cxn modelId="{E4113F49-4E7F-4401-9ADB-6407A1419931}" srcId="{2CB4DC63-5234-4EBB-9041-1FB0DF0C57F6}" destId="{5E04B864-64B5-4A09-A386-7997DAABFBD3}" srcOrd="1" destOrd="0" parTransId="{0437FBAB-0D10-4221-AFAD-242E987B9A29}" sibTransId="{555B947F-1A2F-46D6-9591-DC90375BB873}"/>
    <dgm:cxn modelId="{51AC486D-4DE7-4502-A814-8C9CD23CC0CD}" srcId="{9F342BA4-9EC7-4B21-9A21-CD7E1AD246D5}" destId="{09FB4852-C409-4FD7-A1EE-3D9206741A5D}" srcOrd="1" destOrd="0" parTransId="{7FE4E33B-CD4F-43B1-BD56-06B597B1059D}" sibTransId="{DCC5FD76-3F15-498B-882C-5611A44B5929}"/>
    <dgm:cxn modelId="{F2DAB174-7048-414C-9D05-6247EF0D8342}" type="presOf" srcId="{1FD33B2D-B879-4A6E-A214-281C66351AB8}" destId="{84E98B93-1829-4F3E-9531-65D4FBA4D7AD}" srcOrd="0" destOrd="2" presId="urn:microsoft.com/office/officeart/2005/8/layout/hList1"/>
    <dgm:cxn modelId="{51B3B287-9BCA-490E-AA23-F8618C9B3802}" type="presOf" srcId="{1A926038-1DBD-46DD-BD35-316EB3D4E295}" destId="{84E98B93-1829-4F3E-9531-65D4FBA4D7AD}" srcOrd="0" destOrd="0" presId="urn:microsoft.com/office/officeart/2005/8/layout/hList1"/>
    <dgm:cxn modelId="{65DC97A4-4D37-4128-950D-0F725745BBDA}" type="presOf" srcId="{BA4C9EF0-AE34-41FD-BD90-FF67816AD73A}" destId="{9236DD54-65FC-47AE-A10B-45383C35B40E}" srcOrd="0" destOrd="0" presId="urn:microsoft.com/office/officeart/2005/8/layout/hList1"/>
    <dgm:cxn modelId="{64E697A4-3593-441A-9C74-784B5CBC5B7D}" type="presOf" srcId="{9F342BA4-9EC7-4B21-9A21-CD7E1AD246D5}" destId="{2AC01495-33FC-4E15-91E6-59A6697372CC}" srcOrd="0" destOrd="0" presId="urn:microsoft.com/office/officeart/2005/8/layout/hList1"/>
    <dgm:cxn modelId="{BA66DBB2-9F1D-4924-9099-C4E1EA2E1508}" srcId="{5E04B864-64B5-4A09-A386-7997DAABFBD3}" destId="{63EB9121-BC16-404D-A0D6-6C305584D318}" srcOrd="1" destOrd="0" parTransId="{1C6B3639-A06C-4CDC-A997-8FFF5F5E9050}" sibTransId="{0E0C76CE-DC47-4676-B372-F254417EE487}"/>
    <dgm:cxn modelId="{F664ECBA-A122-4362-8932-9A298CCEA881}" type="presOf" srcId="{2CB4DC63-5234-4EBB-9041-1FB0DF0C57F6}" destId="{7F49D1C7-874F-420B-A24B-2E8826D45F82}" srcOrd="0" destOrd="0" presId="urn:microsoft.com/office/officeart/2005/8/layout/hList1"/>
    <dgm:cxn modelId="{B58010D0-7771-4C8F-87E4-AFD5DB6C220B}" srcId="{2CB4DC63-5234-4EBB-9041-1FB0DF0C57F6}" destId="{9F342BA4-9EC7-4B21-9A21-CD7E1AD246D5}" srcOrd="0" destOrd="0" parTransId="{106E5931-BA7D-4787-AA90-817A62F1A6B7}" sibTransId="{215A0044-CED8-4D70-88F8-87DBDAB7A6C3}"/>
    <dgm:cxn modelId="{1995DFDB-E307-4B7E-B4AC-4BCBE5820A8E}" type="presOf" srcId="{5E04B864-64B5-4A09-A386-7997DAABFBD3}" destId="{CF02F6C4-BB61-4CFB-BC46-B7F0333825F2}" srcOrd="0" destOrd="0" presId="urn:microsoft.com/office/officeart/2005/8/layout/hList1"/>
    <dgm:cxn modelId="{5A9176DF-CF50-4131-A41B-FF85A85908DC}" type="presOf" srcId="{16D614D1-1507-481B-8FBE-725594C0B6C2}" destId="{E15DC55F-14FD-4D3D-95C3-A742BE78C326}" srcOrd="0" destOrd="0" presId="urn:microsoft.com/office/officeart/2005/8/layout/hList1"/>
    <dgm:cxn modelId="{2A5C77F6-AF89-4C4B-BCFB-3A8D71789F6E}" srcId="{5E04B864-64B5-4A09-A386-7997DAABFBD3}" destId="{16D614D1-1507-481B-8FBE-725594C0B6C2}" srcOrd="0" destOrd="0" parTransId="{8632BFC4-C3C3-473F-908A-A3427969F4D3}" sibTransId="{8175A880-E404-4E3D-9ABA-37EE9E533058}"/>
    <dgm:cxn modelId="{ADBBB1FA-F59D-42B2-9B9A-07CF6BAC9909}" type="presOf" srcId="{C7B60C87-F384-4B63-A42F-FCF7504168FA}" destId="{84E98B93-1829-4F3E-9531-65D4FBA4D7AD}" srcOrd="0" destOrd="1" presId="urn:microsoft.com/office/officeart/2005/8/layout/hList1"/>
    <dgm:cxn modelId="{D69CD3D5-C30D-4512-B1AB-F64B3D01EC7B}" type="presParOf" srcId="{7F49D1C7-874F-420B-A24B-2E8826D45F82}" destId="{949893C1-193F-44EF-B627-616498709DC0}" srcOrd="0" destOrd="0" presId="urn:microsoft.com/office/officeart/2005/8/layout/hList1"/>
    <dgm:cxn modelId="{4A54E3D4-7832-4CD1-A665-D88BA390F1BB}" type="presParOf" srcId="{949893C1-193F-44EF-B627-616498709DC0}" destId="{2AC01495-33FC-4E15-91E6-59A6697372CC}" srcOrd="0" destOrd="0" presId="urn:microsoft.com/office/officeart/2005/8/layout/hList1"/>
    <dgm:cxn modelId="{44B81C4C-70FC-4E17-A534-9CC259E9018D}" type="presParOf" srcId="{949893C1-193F-44EF-B627-616498709DC0}" destId="{9236DD54-65FC-47AE-A10B-45383C35B40E}" srcOrd="1" destOrd="0" presId="urn:microsoft.com/office/officeart/2005/8/layout/hList1"/>
    <dgm:cxn modelId="{A8913D54-971A-4887-8DC6-512152155656}" type="presParOf" srcId="{7F49D1C7-874F-420B-A24B-2E8826D45F82}" destId="{58D25A51-6F70-4D10-B364-E6240406B9D8}" srcOrd="1" destOrd="0" presId="urn:microsoft.com/office/officeart/2005/8/layout/hList1"/>
    <dgm:cxn modelId="{7A1C8E7C-7F86-4A7E-A94D-228A96325F78}" type="presParOf" srcId="{7F49D1C7-874F-420B-A24B-2E8826D45F82}" destId="{5F4F359C-94F4-485C-86DC-4E943F16EB72}" srcOrd="2" destOrd="0" presId="urn:microsoft.com/office/officeart/2005/8/layout/hList1"/>
    <dgm:cxn modelId="{641B1836-0D40-4E7B-AE05-428D6A40989A}" type="presParOf" srcId="{5F4F359C-94F4-485C-86DC-4E943F16EB72}" destId="{CF02F6C4-BB61-4CFB-BC46-B7F0333825F2}" srcOrd="0" destOrd="0" presId="urn:microsoft.com/office/officeart/2005/8/layout/hList1"/>
    <dgm:cxn modelId="{CDFEFF1E-297C-4C1D-80A6-377A63B3FD61}" type="presParOf" srcId="{5F4F359C-94F4-485C-86DC-4E943F16EB72}" destId="{E15DC55F-14FD-4D3D-95C3-A742BE78C326}" srcOrd="1" destOrd="0" presId="urn:microsoft.com/office/officeart/2005/8/layout/hList1"/>
    <dgm:cxn modelId="{E8E1928E-FB07-4FCE-B072-C577010C44C6}" type="presParOf" srcId="{7F49D1C7-874F-420B-A24B-2E8826D45F82}" destId="{C358E3BF-06FF-4D91-8E8C-78DA0E57B624}" srcOrd="3" destOrd="0" presId="urn:microsoft.com/office/officeart/2005/8/layout/hList1"/>
    <dgm:cxn modelId="{FB677270-3844-4220-BD56-B9FD2454E26C}" type="presParOf" srcId="{7F49D1C7-874F-420B-A24B-2E8826D45F82}" destId="{7DC190B0-1180-4246-B5D1-DDBE229376D8}" srcOrd="4" destOrd="0" presId="urn:microsoft.com/office/officeart/2005/8/layout/hList1"/>
    <dgm:cxn modelId="{223A2A81-B5BC-4072-8FCC-C2EDB7838076}" type="presParOf" srcId="{7DC190B0-1180-4246-B5D1-DDBE229376D8}" destId="{D53D33E8-65BF-4FE6-87D8-2C9D8E5A2819}" srcOrd="0" destOrd="0" presId="urn:microsoft.com/office/officeart/2005/8/layout/hList1"/>
    <dgm:cxn modelId="{EBE31051-3967-460F-8A70-BE83F77D1144}" type="presParOf" srcId="{7DC190B0-1180-4246-B5D1-DDBE229376D8}" destId="{84E98B93-1829-4F3E-9531-65D4FBA4D7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01495-33FC-4E15-91E6-59A6697372CC}">
      <dsp:nvSpPr>
        <dsp:cNvPr id="0" name=""/>
        <dsp:cNvSpPr/>
      </dsp:nvSpPr>
      <dsp:spPr>
        <a:xfrm>
          <a:off x="3499" y="13462"/>
          <a:ext cx="3412125" cy="13648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J2SE                                        (JavaPlatform, Standard Edition)</a:t>
          </a:r>
        </a:p>
      </dsp:txBody>
      <dsp:txXfrm>
        <a:off x="3499" y="13462"/>
        <a:ext cx="3412125" cy="1364850"/>
      </dsp:txXfrm>
    </dsp:sp>
    <dsp:sp modelId="{9236DD54-65FC-47AE-A10B-45383C35B40E}">
      <dsp:nvSpPr>
        <dsp:cNvPr id="0" name=""/>
        <dsp:cNvSpPr/>
      </dsp:nvSpPr>
      <dsp:spPr>
        <a:xfrm>
          <a:off x="3499" y="1378313"/>
          <a:ext cx="3412125" cy="272304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/>
            <a:t>Java 2 Standard Edition</a:t>
          </a:r>
        </a:p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 Used to create applications for Desktop Environment </a:t>
          </a:r>
        </a:p>
      </dsp:txBody>
      <dsp:txXfrm>
        <a:off x="3499" y="1378313"/>
        <a:ext cx="3412125" cy="2723040"/>
      </dsp:txXfrm>
    </dsp:sp>
    <dsp:sp modelId="{CF02F6C4-BB61-4CFB-BC46-B7F0333825F2}">
      <dsp:nvSpPr>
        <dsp:cNvPr id="0" name=""/>
        <dsp:cNvSpPr/>
      </dsp:nvSpPr>
      <dsp:spPr>
        <a:xfrm>
          <a:off x="3893323" y="13462"/>
          <a:ext cx="3412125" cy="1364850"/>
        </a:xfrm>
        <a:prstGeom prst="rect">
          <a:avLst/>
        </a:prstGeom>
        <a:gradFill rotWithShape="0">
          <a:gsLst>
            <a:gs pos="0">
              <a:schemeClr val="accent4">
                <a:hueOff val="3830723"/>
                <a:satOff val="6965"/>
                <a:lumOff val="-5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830723"/>
                <a:satOff val="6965"/>
                <a:lumOff val="-5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830723"/>
                <a:satOff val="6965"/>
                <a:lumOff val="-5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3830723"/>
              <a:satOff val="6965"/>
              <a:lumOff val="-529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b="1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J2ME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(Java Platform, Micro Edition)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b="1" kern="1200" dirty="0"/>
        </a:p>
      </dsp:txBody>
      <dsp:txXfrm>
        <a:off x="3893323" y="13462"/>
        <a:ext cx="3412125" cy="1364850"/>
      </dsp:txXfrm>
    </dsp:sp>
    <dsp:sp modelId="{E15DC55F-14FD-4D3D-95C3-A742BE78C326}">
      <dsp:nvSpPr>
        <dsp:cNvPr id="0" name=""/>
        <dsp:cNvSpPr/>
      </dsp:nvSpPr>
      <dsp:spPr>
        <a:xfrm>
          <a:off x="3893323" y="1378313"/>
          <a:ext cx="3412125" cy="2723040"/>
        </a:xfrm>
        <a:prstGeom prst="rect">
          <a:avLst/>
        </a:prstGeom>
        <a:solidFill>
          <a:schemeClr val="accent4">
            <a:tint val="40000"/>
            <a:alpha val="90000"/>
            <a:hueOff val="3915372"/>
            <a:satOff val="-2817"/>
            <a:lumOff val="-724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3915372"/>
              <a:satOff val="-2817"/>
              <a:lumOff val="-72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kern="1200" dirty="0"/>
            <a:t>Java 2 Micro Edition</a:t>
          </a:r>
        </a:p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Used to create applications for mobile Devices</a:t>
          </a:r>
        </a:p>
      </dsp:txBody>
      <dsp:txXfrm>
        <a:off x="3893323" y="1378313"/>
        <a:ext cx="3412125" cy="2723040"/>
      </dsp:txXfrm>
    </dsp:sp>
    <dsp:sp modelId="{D53D33E8-65BF-4FE6-87D8-2C9D8E5A2819}">
      <dsp:nvSpPr>
        <dsp:cNvPr id="0" name=""/>
        <dsp:cNvSpPr/>
      </dsp:nvSpPr>
      <dsp:spPr>
        <a:xfrm>
          <a:off x="7783146" y="13462"/>
          <a:ext cx="3412125" cy="1364850"/>
        </a:xfrm>
        <a:prstGeom prst="rect">
          <a:avLst/>
        </a:prstGeom>
        <a:gradFill rotWithShape="0">
          <a:gsLst>
            <a:gs pos="0">
              <a:schemeClr val="accent4">
                <a:hueOff val="7661447"/>
                <a:satOff val="13930"/>
                <a:lumOff val="-105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661447"/>
                <a:satOff val="13930"/>
                <a:lumOff val="-105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661447"/>
                <a:satOff val="13930"/>
                <a:lumOff val="-105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7661447"/>
              <a:satOff val="13930"/>
              <a:lumOff val="-1058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J2EE                                  (Java Platform, Enterprise Edition)</a:t>
          </a:r>
        </a:p>
      </dsp:txBody>
      <dsp:txXfrm>
        <a:off x="7783146" y="13462"/>
        <a:ext cx="3412125" cy="1364850"/>
      </dsp:txXfrm>
    </dsp:sp>
    <dsp:sp modelId="{84E98B93-1829-4F3E-9531-65D4FBA4D7AD}">
      <dsp:nvSpPr>
        <dsp:cNvPr id="0" name=""/>
        <dsp:cNvSpPr/>
      </dsp:nvSpPr>
      <dsp:spPr>
        <a:xfrm>
          <a:off x="7783146" y="1378313"/>
          <a:ext cx="3412125" cy="2723040"/>
        </a:xfrm>
        <a:prstGeom prst="rect">
          <a:avLst/>
        </a:prstGeom>
        <a:solidFill>
          <a:schemeClr val="accent4">
            <a:tint val="40000"/>
            <a:alpha val="90000"/>
            <a:hueOff val="7830743"/>
            <a:satOff val="-5634"/>
            <a:lumOff val="-1448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7830743"/>
              <a:satOff val="-5634"/>
              <a:lumOff val="-144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1" i="0" kern="1200" dirty="0"/>
            <a:t>Jakarta EE/</a:t>
          </a:r>
          <a:r>
            <a:rPr lang="en-IN" sz="1500" b="1" kern="1200" dirty="0"/>
            <a:t>Java 2 Enterprise Edition</a:t>
          </a:r>
        </a:p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Used to create applications for  Enterprise.</a:t>
          </a:r>
        </a:p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Community driven Edition.</a:t>
          </a:r>
        </a:p>
      </dsp:txBody>
      <dsp:txXfrm>
        <a:off x="7783146" y="1378313"/>
        <a:ext cx="3412125" cy="2723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2">
            <a:extLst>
              <a:ext uri="{FF2B5EF4-FFF2-40B4-BE49-F238E27FC236}">
                <a16:creationId xmlns:a16="http://schemas.microsoft.com/office/drawing/2014/main" id="{FDF90B2A-6B8D-2244-8DC9-BDE251A33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5356" y="8388615"/>
            <a:ext cx="1981388" cy="652774"/>
          </a:xfrm>
          <a:prstGeom prst="rect">
            <a:avLst/>
          </a:prstGeom>
        </p:spPr>
      </p:pic>
      <p:sp>
        <p:nvSpPr>
          <p:cNvPr id="11" name="Fußzeilenplatzhalter 10"/>
          <p:cNvSpPr>
            <a:spLocks noGrp="1"/>
          </p:cNvSpPr>
          <p:nvPr>
            <p:ph type="ftr" sz="quarter" idx="2"/>
          </p:nvPr>
        </p:nvSpPr>
        <p:spPr>
          <a:xfrm>
            <a:off x="323682" y="8575889"/>
            <a:ext cx="2971800" cy="2782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302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7265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01FE0-5E4A-4E7D-A243-7645F1B6A6BB}" type="datetimeFigureOut">
              <a:rPr lang="en-US" smtClean="0"/>
              <a:pPr/>
              <a:t>4/29/2024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Formatvorlagen</a:t>
            </a:r>
            <a:r>
              <a:rPr lang="en-US" dirty="0"/>
              <a:t> des </a:t>
            </a:r>
            <a:r>
              <a:rPr lang="en-US" dirty="0" err="1"/>
              <a:t>Textmasters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9AB2E-FDE1-4BC6-85B4-B5D76715CF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8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84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78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78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12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6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9AB2E-FDE1-4BC6-85B4-B5D76715CF35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7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82664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title,</a:t>
            </a:r>
            <a:br>
              <a:rPr lang="en-US" dirty="0"/>
            </a:br>
            <a:r>
              <a:rPr lang="en-US" dirty="0"/>
              <a:t>42pt, bold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3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Presentation subtitle, 20pt, max. 1 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43EC69-A9A8-46BA-B101-6BF95CBB51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3934800"/>
            <a:ext cx="7543819" cy="219117"/>
          </a:xfrm>
        </p:spPr>
        <p:txBody>
          <a:bodyPr/>
          <a:lstStyle>
            <a:lvl1pPr>
              <a:spcBef>
                <a:spcPts val="0"/>
              </a:spcBef>
              <a:defRPr sz="1400" b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Date, 14PT, Black, capital letters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673561-A6C8-4FB0-A31C-E1F54A5961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234" y="-92364"/>
            <a:ext cx="1497739" cy="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88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text_boxes_and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7" hasCustomPrompt="1"/>
          </p:nvPr>
        </p:nvSpPr>
        <p:spPr>
          <a:xfrm>
            <a:off x="982662" y="1449388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Bildplatzhalter 11"/>
          <p:cNvSpPr>
            <a:spLocks noGrp="1"/>
          </p:cNvSpPr>
          <p:nvPr>
            <p:ph type="pic" sz="quarter" idx="18" hasCustomPrompt="1"/>
          </p:nvPr>
        </p:nvSpPr>
        <p:spPr>
          <a:xfrm>
            <a:off x="4719462" y="1449388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Bildplatzhalter 11"/>
          <p:cNvSpPr>
            <a:spLocks noGrp="1"/>
          </p:cNvSpPr>
          <p:nvPr>
            <p:ph type="pic" sz="quarter" idx="19" hasCustomPrompt="1"/>
          </p:nvPr>
        </p:nvSpPr>
        <p:spPr>
          <a:xfrm>
            <a:off x="8462612" y="1449388"/>
            <a:ext cx="3448800" cy="232473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4314A69-5AB4-4634-9F90-13D8B3A0BE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2" y="3913821"/>
            <a:ext cx="3448800" cy="1137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de-DE" sz="1100" b="0" kern="1200" noProof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Flowing Text level, Verdana, 11 </a:t>
            </a:r>
            <a:r>
              <a:rPr lang="en-GB" noProof="0" dirty="0" err="1"/>
              <a:t>pt</a:t>
            </a:r>
            <a:endParaRPr lang="en-GB" noProof="0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A925377-5D13-4DEC-99D1-1EAA25E321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19462" y="3913189"/>
            <a:ext cx="3448226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Flowing Text level, Verdana, 11 </a:t>
            </a:r>
            <a:r>
              <a:rPr lang="en-GB" noProof="0" dirty="0" err="1"/>
              <a:t>pt</a:t>
            </a:r>
            <a:endParaRPr lang="en-GB" noProof="0" dirty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B2C22B51-9BCC-4306-98B7-D4011A0F69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62612" y="3913189"/>
            <a:ext cx="3442051" cy="1138238"/>
          </a:xfrm>
        </p:spPr>
        <p:txBody>
          <a:bodyPr/>
          <a:lstStyle>
            <a:lvl1pPr>
              <a:defRPr sz="11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Flowing Text level, Verdana, 11 </a:t>
            </a:r>
            <a:r>
              <a:rPr lang="en-GB" noProof="0" dirty="0" err="1"/>
              <a:t>pt</a:t>
            </a:r>
            <a:endParaRPr lang="en-GB" noProof="0" dirty="0"/>
          </a:p>
        </p:txBody>
      </p:sp>
      <p:sp>
        <p:nvSpPr>
          <p:cNvPr id="16" name="Titelplatzhalter 1">
            <a:extLst>
              <a:ext uri="{FF2B5EF4-FFF2-40B4-BE49-F238E27FC236}">
                <a16:creationId xmlns:a16="http://schemas.microsoft.com/office/drawing/2014/main" id="{5F7203BF-1C0F-4BBC-ACB8-1F5A4BA2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2240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9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abl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10C3-6450-40E4-89F2-150E281E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15650" cy="38148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D7958-340B-45BF-8F42-4D74A69262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D2834-41A4-4D66-96D8-D4E923C9DD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5CD764-8B09-4FA3-8416-ABA24B703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0BE761BF-FFA9-468C-925A-7C826D80DF2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982663" y="1449388"/>
            <a:ext cx="10922000" cy="457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28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21E8B4DA-85BA-4264-B448-2E1258C0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2240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98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Only_Headlin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21E8B4DA-85BA-4264-B448-2E1258C0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2240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1077E46-F0BB-4110-99FE-87E6A715446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9219614"/>
              </p:ext>
            </p:extLst>
          </p:nvPr>
        </p:nvGraphicFramePr>
        <p:xfrm>
          <a:off x="982661" y="1691216"/>
          <a:ext cx="10928752" cy="35208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464376">
                  <a:extLst>
                    <a:ext uri="{9D8B030D-6E8A-4147-A177-3AD203B41FA5}">
                      <a16:colId xmlns:a16="http://schemas.microsoft.com/office/drawing/2014/main" val="1595903310"/>
                    </a:ext>
                  </a:extLst>
                </a:gridCol>
                <a:gridCol w="5464376">
                  <a:extLst>
                    <a:ext uri="{9D8B030D-6E8A-4147-A177-3AD203B41FA5}">
                      <a16:colId xmlns:a16="http://schemas.microsoft.com/office/drawing/2014/main" val="1459721838"/>
                    </a:ext>
                  </a:extLst>
                </a:gridCol>
              </a:tblGrid>
              <a:tr h="44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152225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426369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628386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943420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023143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390784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655599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75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191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_Headline_Purp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929741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0" name="Titelplatzhalter 1">
            <a:extLst>
              <a:ext uri="{FF2B5EF4-FFF2-40B4-BE49-F238E27FC236}">
                <a16:creationId xmlns:a16="http://schemas.microsoft.com/office/drawing/2014/main" id="{6A95F389-AE48-4F32-9F35-395BF54E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929741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9C1585F-416F-465A-A0F6-C3BC560929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44" y="-103367"/>
            <a:ext cx="1452659" cy="7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36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0948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851405"/>
            <a:ext cx="5373453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Title, 24pt, bold,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419351"/>
            <a:ext cx="5366704" cy="3602037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73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982662" y="944563"/>
            <a:ext cx="4709477" cy="508125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6537959" y="854000"/>
            <a:ext cx="5373453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Title, 24pt, bold,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59" y="2419200"/>
            <a:ext cx="5366704" cy="3602037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0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2663" y="862371"/>
            <a:ext cx="4526597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Title, 24pt, bold,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403387"/>
            <a:ext cx="4520911" cy="3602037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6400799" y="944563"/>
            <a:ext cx="5503863" cy="358158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400799" y="4738283"/>
            <a:ext cx="5503864" cy="1267142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62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iagram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4"/>
          </p:nvPr>
        </p:nvSpPr>
        <p:spPr>
          <a:xfrm>
            <a:off x="6400800" y="938164"/>
            <a:ext cx="5503863" cy="5067261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C2EEA5B-B8B4-4E8B-AC97-B3CA08750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663" y="862371"/>
            <a:ext cx="4526597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Title, 24pt, bold,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FD0944-B50E-40DE-A117-8A579BBB03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2403387"/>
            <a:ext cx="4520911" cy="3602037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</p:spTree>
    <p:extLst>
      <p:ext uri="{BB962C8B-B14F-4D97-AF65-F5344CB8AC3E}">
        <p14:creationId xmlns:p14="http://schemas.microsoft.com/office/powerpoint/2010/main" val="2748719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2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851405"/>
            <a:ext cx="7749352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Title, 24pt, bold,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403476"/>
            <a:ext cx="3726000" cy="3602037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403476"/>
            <a:ext cx="3726000" cy="3602037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</a:t>
            </a:r>
            <a:br>
              <a:rPr lang="en-US" dirty="0"/>
            </a:br>
            <a:r>
              <a:rPr lang="en-US" dirty="0"/>
              <a:t>42pt, bold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subtitle, 20pt, max. 1 line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3D6958-4274-44BC-85D6-76026FBDA5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60844" y="3933773"/>
            <a:ext cx="7543819" cy="219117"/>
          </a:xfrm>
        </p:spPr>
        <p:txBody>
          <a:bodyPr/>
          <a:lstStyle>
            <a:lvl1pPr>
              <a:spcBef>
                <a:spcPts val="0"/>
              </a:spcBef>
              <a:defRPr sz="14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Date, 14PT, Black, capital letters</a:t>
            </a:r>
            <a:endParaRPr lang="de-DE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35D2655-22EA-4123-8D48-15D510EBC0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94" y="-92364"/>
            <a:ext cx="1497739" cy="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708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icture_Left_4_Text_Box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387032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0" anchor="ctr"/>
          <a:lstStyle>
            <a:lvl1pPr algn="ctr">
              <a:defRPr sz="36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61000" y="855047"/>
            <a:ext cx="7749352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Title, 24pt, bold,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61000" y="2406650"/>
            <a:ext cx="3726000" cy="1656000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84352" y="2406650"/>
            <a:ext cx="3726000" cy="1656000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61000" y="4349513"/>
            <a:ext cx="3726000" cy="1656000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184352" y="4349513"/>
            <a:ext cx="3726000" cy="1656000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65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ltGray">
          <a:xfrm>
            <a:off x="6874800" y="0"/>
            <a:ext cx="5317200" cy="6858000"/>
          </a:xfrm>
          <a:prstGeom prst="rect">
            <a:avLst/>
          </a:prstGeom>
          <a:solidFill>
            <a:srgbClr val="512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4" y="883270"/>
            <a:ext cx="5317200" cy="98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Title, 24pt, bold,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9013" y="2262958"/>
            <a:ext cx="5317200" cy="1656000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5" hasCustomPrompt="1"/>
          </p:nvPr>
        </p:nvSpPr>
        <p:spPr bwMode="ltGray">
          <a:xfrm>
            <a:off x="7400925" y="2262958"/>
            <a:ext cx="4503738" cy="165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D99E03F-33C2-4F9A-97EB-0FEA46149C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94" y="-92364"/>
            <a:ext cx="1497739" cy="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312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9D1A97-4450-4012-9ADB-C3F6F5FF22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 descr="Mountain reflected in lake">
            <a:extLst>
              <a:ext uri="{FF2B5EF4-FFF2-40B4-BE49-F238E27FC236}">
                <a16:creationId xmlns:a16="http://schemas.microsoft.com/office/drawing/2014/main" id="{3329C5DF-E9EB-4954-81F6-2885658A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r="7470" b="-1"/>
          <a:stretch/>
        </p:blipFill>
        <p:spPr>
          <a:xfrm>
            <a:off x="2685472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1918496"/>
            <a:ext cx="6294119" cy="2623024"/>
          </a:xfrm>
        </p:spPr>
        <p:txBody>
          <a:bodyPr anchor="ctr"/>
          <a:lstStyle>
            <a:lvl1pPr algn="ctr">
              <a:defRPr sz="4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Quote, 42pt,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948940" y="4676395"/>
            <a:ext cx="6294120" cy="607985"/>
          </a:xfrm>
        </p:spPr>
        <p:txBody>
          <a:bodyPr/>
          <a:lstStyle>
            <a:lvl1pPr marL="0" indent="0" algn="ctr">
              <a:buNone/>
              <a:defRPr sz="15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Name, 15pt, bold, capital letters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60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6F2BA4-369F-470F-8C65-3E1CEB7A185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 descr="Mountain reflected in lake">
            <a:extLst>
              <a:ext uri="{FF2B5EF4-FFF2-40B4-BE49-F238E27FC236}">
                <a16:creationId xmlns:a16="http://schemas.microsoft.com/office/drawing/2014/main" id="{44005239-5E35-40FA-AD97-25E05F3D8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70" b="-1"/>
          <a:stretch/>
        </p:blipFill>
        <p:spPr>
          <a:xfrm>
            <a:off x="2685472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  <a:solidFill>
            <a:srgbClr val="92D050"/>
          </a:solidFill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48941" y="2346960"/>
            <a:ext cx="6294119" cy="824467"/>
          </a:xfrm>
        </p:spPr>
        <p:txBody>
          <a:bodyPr anchor="b"/>
          <a:lstStyle>
            <a:lvl1pPr algn="ctr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Statement, 24pt,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542259-5C42-4B5C-8BFE-C3D877E21C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49575" y="3307080"/>
            <a:ext cx="6292850" cy="1204912"/>
          </a:xfrm>
        </p:spPr>
        <p:txBody>
          <a:bodyPr/>
          <a:lstStyle>
            <a:lvl1pPr algn="ctr">
              <a:defRPr sz="1100" b="0">
                <a:solidFill>
                  <a:schemeClr val="tx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Flowing text level, 11 </a:t>
            </a:r>
            <a:r>
              <a:rPr lang="en-GB" noProof="0" dirty="0" err="1"/>
              <a:t>pt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512478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slid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untain reflected in lake">
            <a:extLst>
              <a:ext uri="{FF2B5EF4-FFF2-40B4-BE49-F238E27FC236}">
                <a16:creationId xmlns:a16="http://schemas.microsoft.com/office/drawing/2014/main" id="{E1E14815-AC8D-4269-8F40-0BCDA23ED9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70" b="-1"/>
          <a:stretch/>
        </p:blipFill>
        <p:spPr>
          <a:xfrm>
            <a:off x="2685472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5511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ountain reflected in lake">
            <a:extLst>
              <a:ext uri="{FF2B5EF4-FFF2-40B4-BE49-F238E27FC236}">
                <a16:creationId xmlns:a16="http://schemas.microsoft.com/office/drawing/2014/main" id="{8F284E6E-3CE6-4C6C-9FB7-E3EC8AC5A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4681" r="-2" b="11077"/>
          <a:stretch/>
        </p:blipFill>
        <p:spPr>
          <a:xfrm>
            <a:off x="7711" y="6707"/>
            <a:ext cx="12184289" cy="6851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44CE7-0934-4B49-92BB-4823E62E559C}"/>
              </a:ext>
            </a:extLst>
          </p:cNvPr>
          <p:cNvSpPr txBox="1"/>
          <p:nvPr userDrawn="1"/>
        </p:nvSpPr>
        <p:spPr>
          <a:xfrm>
            <a:off x="2668100" y="630517"/>
            <a:ext cx="6836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50FEE-E671-40B7-9057-247823B47C3A}"/>
              </a:ext>
            </a:extLst>
          </p:cNvPr>
          <p:cNvSpPr/>
          <p:nvPr userDrawn="1"/>
        </p:nvSpPr>
        <p:spPr>
          <a:xfrm rot="2700000">
            <a:off x="6316135" y="5352159"/>
            <a:ext cx="230427" cy="2304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A14F09-6EE5-432F-8961-40F18B6CFC0C}"/>
              </a:ext>
            </a:extLst>
          </p:cNvPr>
          <p:cNvCxnSpPr/>
          <p:nvPr userDrawn="1"/>
        </p:nvCxnSpPr>
        <p:spPr>
          <a:xfrm flipH="1">
            <a:off x="4290571" y="5467372"/>
            <a:ext cx="182422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2F4357-38B7-4AAD-889A-3565C0394CED}"/>
              </a:ext>
            </a:extLst>
          </p:cNvPr>
          <p:cNvCxnSpPr/>
          <p:nvPr userDrawn="1"/>
        </p:nvCxnSpPr>
        <p:spPr>
          <a:xfrm flipH="1">
            <a:off x="6767673" y="5467372"/>
            <a:ext cx="174741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2E1CAC5B-B640-4066-B22C-E262E8CEE5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42" y="6111948"/>
            <a:ext cx="1497739" cy="7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95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icture_left_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60843" y="1160463"/>
            <a:ext cx="7543820" cy="1986498"/>
          </a:xfrm>
        </p:spPr>
        <p:txBody>
          <a:bodyPr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</a:t>
            </a:r>
            <a:br>
              <a:rPr lang="en-US" dirty="0"/>
            </a:br>
            <a:r>
              <a:rPr lang="en-US" dirty="0"/>
              <a:t>42pt, bold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360842" y="3388282"/>
            <a:ext cx="7543819" cy="293069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subtitle, 20pt, max. 1 line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-6350" y="0"/>
            <a:ext cx="3083863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EE5FD86-4C93-4534-8B40-492D99EE04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0845" y="3934800"/>
            <a:ext cx="7543818" cy="219117"/>
          </a:xfrm>
        </p:spPr>
        <p:txBody>
          <a:bodyPr/>
          <a:lstStyle>
            <a:lvl1pPr>
              <a:spcBef>
                <a:spcPts val="0"/>
              </a:spcBef>
              <a:defRPr sz="14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Date, 14PT, Black, capital letters</a:t>
            </a:r>
            <a:endParaRPr lang="de-D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510BC0A-4648-4A4C-89F6-FA54E74678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593" y="0"/>
            <a:ext cx="1455558" cy="7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05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ac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422911"/>
            <a:ext cx="10922000" cy="3543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1449389"/>
            <a:ext cx="10922000" cy="45720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 marL="180975" indent="-180975">
              <a:buClr>
                <a:schemeClr val="bg1"/>
              </a:buClr>
              <a:defRPr sz="2000" baseline="0">
                <a:solidFill>
                  <a:schemeClr val="bg1"/>
                </a:solidFill>
              </a:defRPr>
            </a:lvl3pPr>
            <a:lvl4pPr marL="357188" indent="-176213">
              <a:defRPr sz="2000">
                <a:solidFill>
                  <a:schemeClr val="bg1"/>
                </a:solidFill>
              </a:defRPr>
            </a:lvl4pPr>
            <a:lvl5pPr marL="538163" indent="-180975">
              <a:defRPr sz="2000">
                <a:solidFill>
                  <a:schemeClr val="bg1"/>
                </a:solidFill>
              </a:defRPr>
            </a:lvl5pPr>
          </a:lstStyle>
          <a:p>
            <a:pPr lvl="2"/>
            <a:r>
              <a:rPr lang="en-US" dirty="0"/>
              <a:t>Topic One</a:t>
            </a:r>
          </a:p>
          <a:p>
            <a:pPr lvl="2"/>
            <a:r>
              <a:rPr lang="en-US" dirty="0"/>
              <a:t>Topic Two</a:t>
            </a:r>
          </a:p>
          <a:p>
            <a:pPr lvl="2"/>
            <a:r>
              <a:rPr lang="en-US" dirty="0"/>
              <a:t>Topic Three</a:t>
            </a:r>
          </a:p>
          <a:p>
            <a:pPr lvl="2"/>
            <a:r>
              <a:rPr lang="en-US" dirty="0"/>
              <a:t>Topic Four</a:t>
            </a:r>
          </a:p>
          <a:p>
            <a:pPr lvl="2"/>
            <a:r>
              <a:rPr lang="en-US" dirty="0"/>
              <a:t>Topic Five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4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13D5FD-81A9-40A5-BD73-304893578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9013" y="1449389"/>
            <a:ext cx="10915650" cy="4572000"/>
          </a:xfrm>
        </p:spPr>
        <p:txBody>
          <a:bodyPr/>
          <a:lstStyle>
            <a:lvl1pPr marL="176213" indent="-176213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1pPr>
            <a:lvl2pPr marL="176213" indent="-176213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2pPr>
            <a:lvl3pPr marL="176213" indent="-176213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3pPr>
            <a:lvl4pPr marL="176213" indent="-176213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4pPr>
            <a:lvl5pPr marL="176213" indent="-176213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Topic One</a:t>
            </a:r>
          </a:p>
          <a:p>
            <a:pPr lvl="0"/>
            <a:r>
              <a:rPr lang="en-US" dirty="0"/>
              <a:t>Topic Two</a:t>
            </a:r>
          </a:p>
          <a:p>
            <a:pPr lvl="0"/>
            <a:r>
              <a:rPr lang="en-US" dirty="0"/>
              <a:t>Topic Three</a:t>
            </a:r>
          </a:p>
          <a:p>
            <a:pPr lvl="0"/>
            <a:r>
              <a:rPr lang="en-US" dirty="0"/>
              <a:t>Topic Four</a:t>
            </a:r>
          </a:p>
          <a:p>
            <a:pPr lvl="0"/>
            <a:r>
              <a:rPr lang="en-US" dirty="0"/>
              <a:t>Topic Five</a:t>
            </a:r>
          </a:p>
        </p:txBody>
      </p:sp>
    </p:spTree>
    <p:extLst>
      <p:ext uri="{BB962C8B-B14F-4D97-AF65-F5344CB8AC3E}">
        <p14:creationId xmlns:p14="http://schemas.microsoft.com/office/powerpoint/2010/main" val="324830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20446C-EE8D-4E4C-A822-6EE273952E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title,</a:t>
            </a:r>
            <a:br>
              <a:rPr lang="en-US" dirty="0"/>
            </a:br>
            <a:r>
              <a:rPr lang="en-US" dirty="0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11" name="Picture 10" descr="Mountain reflected in lake">
            <a:extLst>
              <a:ext uri="{FF2B5EF4-FFF2-40B4-BE49-F238E27FC236}">
                <a16:creationId xmlns:a16="http://schemas.microsoft.com/office/drawing/2014/main" id="{6019A700-93FF-4990-9CDB-658EADDBAB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70" b="-1"/>
          <a:stretch/>
        </p:blipFill>
        <p:spPr>
          <a:xfrm>
            <a:off x="2685472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997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PIcture_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92725" y="0"/>
            <a:ext cx="569927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9013" y="2167996"/>
            <a:ext cx="4509262" cy="1379688"/>
          </a:xfrm>
        </p:spPr>
        <p:txBody>
          <a:bodyPr anchor="b"/>
          <a:lstStyle>
            <a:lvl1pPr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title,</a:t>
            </a:r>
            <a:br>
              <a:rPr lang="en-US" dirty="0"/>
            </a:br>
            <a:r>
              <a:rPr lang="en-US" dirty="0"/>
              <a:t>42pt., bold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82664" y="3879349"/>
            <a:ext cx="4515612" cy="607985"/>
          </a:xfr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Subtitle, 20pt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FB3992-54EF-4F1C-815D-B616C86E3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1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1" y="1449389"/>
            <a:ext cx="10922001" cy="4572000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010269EA-AB3B-443A-BBC6-3D966056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2240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C3EE4FB3-3329-4D10-8038-24CBCB4E74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8619" y="6291264"/>
            <a:ext cx="594043" cy="2808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025119C-5CEB-49C9-AC3A-DDECC2B0C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2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2662" y="1449389"/>
            <a:ext cx="5317200" cy="4572000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587463" y="1449389"/>
            <a:ext cx="5317200" cy="4572000"/>
          </a:xfrm>
        </p:spPr>
        <p:txBody>
          <a:bodyPr/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663" y="296545"/>
            <a:ext cx="10922000" cy="371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0" name="Titelplatzhalter 1">
            <a:extLst>
              <a:ext uri="{FF2B5EF4-FFF2-40B4-BE49-F238E27FC236}">
                <a16:creationId xmlns:a16="http://schemas.microsoft.com/office/drawing/2014/main" id="{B566814A-4E8F-4353-A38A-5DE43CCF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645896"/>
            <a:ext cx="1092240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4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89013" y="680400"/>
            <a:ext cx="10915650" cy="3814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20pt, bold, max. 1 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9013" y="1439999"/>
            <a:ext cx="10915650" cy="4581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Flowing text level</a:t>
            </a:r>
          </a:p>
          <a:p>
            <a:pPr lvl="2"/>
            <a:r>
              <a:rPr lang="en-US" noProof="0" dirty="0"/>
              <a:t>Third text level</a:t>
            </a:r>
          </a:p>
          <a:p>
            <a:pPr lvl="3"/>
            <a:r>
              <a:rPr lang="en-US" noProof="0" dirty="0"/>
              <a:t>Fourth text level</a:t>
            </a:r>
          </a:p>
          <a:p>
            <a:pPr lvl="4"/>
            <a:r>
              <a:rPr lang="en-US" noProof="0" dirty="0"/>
              <a:t>Fifth text level</a:t>
            </a:r>
          </a:p>
          <a:p>
            <a:pPr lvl="5"/>
            <a:r>
              <a:rPr lang="en-US" noProof="0" dirty="0"/>
              <a:t>Sixth text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8619" y="6291264"/>
            <a:ext cx="594043" cy="280898"/>
          </a:xfrm>
          <a:prstGeom prst="rect">
            <a:avLst/>
          </a:prstGeom>
        </p:spPr>
        <p:txBody>
          <a:bodyPr vert="horz" lIns="91440" tIns="45720" rIns="108000" bIns="45720" rtlCol="0" anchor="ctr"/>
          <a:lstStyle>
            <a:lvl1pPr algn="r">
              <a:defRPr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EFF315-FA4E-4084-ACCF-A94C350B88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6D21A63-5F8C-4BE3-93A0-B1ECFDE89244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12" y="81281"/>
            <a:ext cx="1394394" cy="36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68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74" r:id="rId11"/>
    <p:sldLayoutId id="2147483658" r:id="rId12"/>
    <p:sldLayoutId id="2147483676" r:id="rId13"/>
    <p:sldLayoutId id="2147483673" r:id="rId14"/>
    <p:sldLayoutId id="2147483663" r:id="rId15"/>
    <p:sldLayoutId id="2147483666" r:id="rId16"/>
    <p:sldLayoutId id="2147483665" r:id="rId17"/>
    <p:sldLayoutId id="2147483664" r:id="rId18"/>
    <p:sldLayoutId id="2147483669" r:id="rId19"/>
    <p:sldLayoutId id="2147483668" r:id="rId20"/>
    <p:sldLayoutId id="2147483670" r:id="rId21"/>
    <p:sldLayoutId id="2147483661" r:id="rId22"/>
    <p:sldLayoutId id="2147483662" r:id="rId23"/>
    <p:sldLayoutId id="2147483671" r:id="rId24"/>
    <p:sldLayoutId id="2147483672" r:id="rId25"/>
    <p:sldLayoutId id="2147483675" r:id="rId2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b="1" kern="1200" baseline="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1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9388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357188" indent="-1778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kern="12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36575" indent="-1793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715963" indent="-17462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Verdana" panose="020B0604030504040204" pitchFamily="34" charset="0"/>
        <a:buChar char="–"/>
        <a:defRPr sz="11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594" userDrawn="1">
          <p15:clr>
            <a:srgbClr val="F26B43"/>
          </p15:clr>
        </p15:guide>
        <p15:guide id="2" pos="7499" userDrawn="1">
          <p15:clr>
            <a:srgbClr val="F26B43"/>
          </p15:clr>
        </p15:guide>
        <p15:guide id="3" orient="horz" pos="4140" userDrawn="1">
          <p15:clr>
            <a:srgbClr val="F26B43"/>
          </p15:clr>
        </p15:guide>
        <p15:guide id="4" orient="horz" pos="3963" userDrawn="1">
          <p15:clr>
            <a:srgbClr val="F26B43"/>
          </p15:clr>
        </p15:guide>
        <p15:guide id="5" orient="horz" pos="3793" userDrawn="1">
          <p15:clr>
            <a:srgbClr val="F26B43"/>
          </p15:clr>
        </p15:guide>
        <p15:guide id="6" pos="619" userDrawn="1">
          <p15:clr>
            <a:srgbClr val="F26B43"/>
          </p15:clr>
        </p15:guide>
        <p15:guide id="7" orient="horz" pos="182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orient="horz" pos="913" userDrawn="1">
          <p15:clr>
            <a:srgbClr val="F26B43"/>
          </p15:clr>
        </p15:guide>
        <p15:guide id="10" orient="horz" pos="4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gi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ardianet.sharepoint.com/sites/GRP-Branding/SitePages/Media.aspx" TargetMode="External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ardianet.sharepoint.com/sites/GRP-Branding/SitePages/Media.aspx" TargetMode="External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ardianet.sharepoint.com/sites/GRP-Branding/SitePages/Media.aspx" TargetMode="External"/><Relationship Id="rId4" Type="http://schemas.openxmlformats.org/officeDocument/2006/relationships/image" Target="../media/image36.sv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in/java/technologies/downloads/#java17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ardianet.sharepoint.com/sites/GRP-Branding/SitePages/Media.aspx" TargetMode="Externa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ardianet.sharepoint.com/sites/GRP-Branding/SitePages/Media.aspx" TargetMode="External"/><Relationship Id="rId4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71EA141-A858-5D59-3462-60B498CDE117}"/>
              </a:ext>
            </a:extLst>
          </p:cNvPr>
          <p:cNvGrpSpPr/>
          <p:nvPr/>
        </p:nvGrpSpPr>
        <p:grpSpPr>
          <a:xfrm>
            <a:off x="-21265" y="-10633"/>
            <a:ext cx="12223897" cy="6894330"/>
            <a:chOff x="-21265" y="-10633"/>
            <a:chExt cx="12223897" cy="6894330"/>
          </a:xfrm>
          <a:solidFill>
            <a:srgbClr val="322066"/>
          </a:solidFill>
        </p:grpSpPr>
        <p:sp>
          <p:nvSpPr>
            <p:cNvPr id="3" name="Half Frame 2">
              <a:extLst>
                <a:ext uri="{FF2B5EF4-FFF2-40B4-BE49-F238E27FC236}">
                  <a16:creationId xmlns:a16="http://schemas.microsoft.com/office/drawing/2014/main" id="{E849EC11-BB84-4AE7-622E-1A86DAA76AEF}"/>
                </a:ext>
              </a:extLst>
            </p:cNvPr>
            <p:cNvSpPr/>
            <p:nvPr/>
          </p:nvSpPr>
          <p:spPr>
            <a:xfrm rot="10800000">
              <a:off x="2665603" y="653142"/>
              <a:ext cx="9537029" cy="6230555"/>
            </a:xfrm>
            <a:prstGeom prst="halfFrame">
              <a:avLst>
                <a:gd name="adj1" fmla="val 8353"/>
                <a:gd name="adj2" fmla="val 10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Half Frame 3">
              <a:extLst>
                <a:ext uri="{FF2B5EF4-FFF2-40B4-BE49-F238E27FC236}">
                  <a16:creationId xmlns:a16="http://schemas.microsoft.com/office/drawing/2014/main" id="{2C7C661D-A303-6CFF-DF14-765AAD219FEA}"/>
                </a:ext>
              </a:extLst>
            </p:cNvPr>
            <p:cNvSpPr/>
            <p:nvPr/>
          </p:nvSpPr>
          <p:spPr>
            <a:xfrm>
              <a:off x="-21265" y="-10633"/>
              <a:ext cx="9537029" cy="6230555"/>
            </a:xfrm>
            <a:prstGeom prst="halfFrame">
              <a:avLst>
                <a:gd name="adj1" fmla="val 8353"/>
                <a:gd name="adj2" fmla="val 10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9B5BC7D-9B12-CCE0-88AE-50455DABA7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14" y="2239808"/>
            <a:ext cx="3339368" cy="86823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3C0DE6-9ADD-34DB-3E19-36B4743D445D}"/>
              </a:ext>
            </a:extLst>
          </p:cNvPr>
          <p:cNvSpPr/>
          <p:nvPr/>
        </p:nvSpPr>
        <p:spPr>
          <a:xfrm>
            <a:off x="1226288" y="3108043"/>
            <a:ext cx="9739423" cy="103245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351661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Segoe UI" panose="020B0502040204020203" pitchFamily="34" charset="0"/>
              </a:rPr>
              <a:t>SDE Readiness</a:t>
            </a:r>
            <a:r>
              <a:rPr kumimoji="0" lang="en-US" sz="6600" b="1" i="0" u="none" strike="noStrike" kern="1200" cap="none" spc="0" normalizeH="0" noProof="0" dirty="0">
                <a:ln>
                  <a:noFill/>
                </a:ln>
                <a:solidFill>
                  <a:srgbClr val="351661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Segoe UI" panose="020B0502040204020203" pitchFamily="34" charset="0"/>
              </a:rPr>
              <a:t> Training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351661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4802F1-5E2F-C7F9-C706-8487EB2BB195}"/>
              </a:ext>
            </a:extLst>
          </p:cNvPr>
          <p:cNvSpPr/>
          <p:nvPr/>
        </p:nvSpPr>
        <p:spPr>
          <a:xfrm>
            <a:off x="3656014" y="4140498"/>
            <a:ext cx="4879967" cy="477693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51661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Segoe UI" panose="020B0502040204020203" pitchFamily="34" charset="0"/>
              </a:rPr>
              <a:t>Empowering Tomorrow’s Innovators</a:t>
            </a:r>
          </a:p>
        </p:txBody>
      </p:sp>
    </p:spTree>
    <p:extLst>
      <p:ext uri="{BB962C8B-B14F-4D97-AF65-F5344CB8AC3E}">
        <p14:creationId xmlns:p14="http://schemas.microsoft.com/office/powerpoint/2010/main" val="213616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Editions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7D45412-EA6B-49BB-99E8-E167CB126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364304"/>
              </p:ext>
            </p:extLst>
          </p:nvPr>
        </p:nvGraphicFramePr>
        <p:xfrm>
          <a:off x="875816" y="1600201"/>
          <a:ext cx="11198772" cy="4114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26878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4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It is Computing industry standard designed to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encode characters of the world's  written languages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Unicode System?</a:t>
            </a:r>
          </a:p>
          <a:p>
            <a:pPr marL="914400" marR="0" lvl="4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Before Unicode, there were many language standards: </a:t>
            </a:r>
          </a:p>
          <a:p>
            <a:pPr marL="914400" marR="0" lvl="4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ASCII (American Standard Code for Information Interchange) for the United States.</a:t>
            </a:r>
          </a:p>
          <a:p>
            <a:pPr marL="914400" marR="0" lvl="4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ISO 8859-1 for Western European Language.</a:t>
            </a:r>
          </a:p>
          <a:p>
            <a:pPr marL="914400" marR="0" lvl="4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KOI-8 for Russian.</a:t>
            </a:r>
          </a:p>
          <a:p>
            <a:pPr marL="914400" marR="0" lvl="4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GB18030 and BIG-5 for Chinese, and so 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Unicode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43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986" y="1231320"/>
            <a:ext cx="10922001" cy="4856002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Problems:</a:t>
            </a:r>
          </a:p>
          <a:p>
            <a:pPr marL="914400" marR="0" lvl="4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 particular code value corresponds to different letters in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various language standards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</a:p>
          <a:p>
            <a:pPr marL="914400" marR="0" lvl="4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 encodings for languages with large character sets have variable length.</a:t>
            </a:r>
          </a:p>
          <a:p>
            <a:pPr marL="914400" marR="0" lvl="4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Some common characters are encoded as single bytes, other require two or more byte.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Solution:</a:t>
            </a:r>
          </a:p>
          <a:p>
            <a:pPr marL="914400" marR="0" lvl="4" indent="-571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To solve these problems, a new language standard was developed i.e. Unicode System.</a:t>
            </a:r>
          </a:p>
          <a:p>
            <a:pPr marL="914400" marR="0" lvl="4" indent="-571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Unicode, character holds 2 byte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, so java also uses 2 byte for characters.</a:t>
            </a:r>
          </a:p>
          <a:p>
            <a:pPr marL="914400" marR="0" lvl="4" indent="-571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range of a char is 0 to 65,536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Unicode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03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6835"/>
            <a:ext cx="10922001" cy="4844428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 operator in Java 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special symbol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signifies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perform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some specific mathematical or non-mathematical operations on one or more operands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Value that the operator operates on is called operand.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dirty="0"/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Java supports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 types of operators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Operators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7" name="Picture 6" descr="operator1.jpg">
            <a:extLst>
              <a:ext uri="{FF2B5EF4-FFF2-40B4-BE49-F238E27FC236}">
                <a16:creationId xmlns:a16="http://schemas.microsoft.com/office/drawing/2014/main" id="{710612B3-8E04-4848-9950-49D9DEA1170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3200" y="3281776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268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1342664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expression in Java is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any valid combination of tokens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like variables, constants and operators.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expression may consist of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 or more operands, and zero or more operators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produce a value.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Expression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26B74-E6CD-4FE8-9864-DCB6A103C64E}"/>
              </a:ext>
            </a:extLst>
          </p:cNvPr>
          <p:cNvSpPr txBox="1"/>
          <p:nvPr/>
        </p:nvSpPr>
        <p:spPr>
          <a:xfrm>
            <a:off x="1154112" y="2910592"/>
            <a:ext cx="3566189" cy="23852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a + b * c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(a * b) / (c + d)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- 10 – 4 * 5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Etc.,</a:t>
            </a:r>
          </a:p>
          <a:p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286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Operators &amp; Expressions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178153-ABD5-43F2-9F69-A044C6985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346253"/>
              </p:ext>
            </p:extLst>
          </p:nvPr>
        </p:nvGraphicFramePr>
        <p:xfrm>
          <a:off x="969557" y="1785958"/>
          <a:ext cx="10935103" cy="451033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645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5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246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Expressions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248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Unary 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++,--,+(unary),-(unary), ~,!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a++,--a, -a, ~a, !a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246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Arithmetic Operator</a:t>
                      </a:r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+,-,%,*,/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a=</a:t>
                      </a:r>
                      <a:r>
                        <a:rPr lang="en-IN" sz="1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b+c</a:t>
                      </a:r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a=</a:t>
                      </a:r>
                      <a:r>
                        <a:rPr lang="en-IN" sz="1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b%d</a:t>
                      </a:r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2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Shift 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&lt;&lt;,&gt;&gt;,&gt;&gt;&gt;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a=a&gt;&gt;2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6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Relational 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&gt;,&gt;=,&lt;,&lt;=,==, !=,instance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a=10&gt;5,5!=10,8==8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2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Bitwise 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&amp;,^,|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a=2&amp;3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246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Logical Operator</a:t>
                      </a:r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&amp;&amp;,||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(2&gt;5)&amp;&amp;(10&gt;8)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246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Ternary Operator</a:t>
                      </a:r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a=(b&gt;c)?1:0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8843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Assignment Operator</a:t>
                      </a:r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,+=, -=, *= ,/= ,%= .&amp;= ,^= ,|= &lt;&lt;= ,&gt;&gt;=,&gt;&gt;&gt;</a:t>
                      </a:r>
                    </a:p>
                    <a:p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a=b</a:t>
                      </a:r>
                    </a:p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a+=b</a:t>
                      </a:r>
                    </a:p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a^=b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A44BB50-4B28-44A5-8991-F26AB276F16D}"/>
              </a:ext>
            </a:extLst>
          </p:cNvPr>
          <p:cNvSpPr txBox="1"/>
          <p:nvPr/>
        </p:nvSpPr>
        <p:spPr>
          <a:xfrm>
            <a:off x="982659" y="1241322"/>
            <a:ext cx="10935103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Below table we have listed down all the operators, along with their expressions: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8968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599737" cy="4957623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Precedence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Operator precedence determines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which the operators in an expression are evaluated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prstClr val="black"/>
              </a:solidFill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solidFill>
                <a:prstClr val="black"/>
              </a:solidFill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Associativity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expression has two operators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similar precedence,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expression is evaluated according to its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associativity.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is either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left to 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right to left.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Precedence and Associativity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8619" y="6407014"/>
            <a:ext cx="594043" cy="280898"/>
          </a:xfrm>
        </p:spPr>
        <p:txBody>
          <a:bodyPr/>
          <a:lstStyle/>
          <a:p>
            <a:fld id="{64EFF315-FA4E-4084-ACCF-A94C350B883E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2" y="6395438"/>
            <a:ext cx="8561387" cy="280987"/>
          </a:xfrm>
        </p:spPr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11ABF-F4F9-4743-AC27-3FE2057E1666}"/>
              </a:ext>
            </a:extLst>
          </p:cNvPr>
          <p:cNvSpPr txBox="1"/>
          <p:nvPr/>
        </p:nvSpPr>
        <p:spPr>
          <a:xfrm>
            <a:off x="1304923" y="2503385"/>
            <a:ext cx="10277475" cy="11392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 num = 6 -3 *8;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evaluate the above expression Java, consider the precedence of the operator. Here, Multiplication (*) has the highest precedence over subtraction (-). So multiplication will be performed before the subtraction.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1042E-DD8D-4753-8849-43BFBD247D79}"/>
              </a:ext>
            </a:extLst>
          </p:cNvPr>
          <p:cNvSpPr txBox="1"/>
          <p:nvPr/>
        </p:nvSpPr>
        <p:spPr>
          <a:xfrm>
            <a:off x="1304922" y="5648450"/>
            <a:ext cx="10277475" cy="6930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X=Y=Z; Operator has same precedence. Here, the value of Z is assigned to variable Y. Then the value of Y is assigned of variable X because the associativity of = operator is from right to left</a:t>
            </a:r>
          </a:p>
        </p:txBody>
      </p:sp>
    </p:spTree>
    <p:extLst>
      <p:ext uri="{BB962C8B-B14F-4D97-AF65-F5344CB8AC3E}">
        <p14:creationId xmlns:p14="http://schemas.microsoft.com/office/powerpoint/2010/main" val="34010744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and Associativity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B7643BE-D3A4-4C2D-B524-808998F1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123767"/>
              </p:ext>
            </p:extLst>
          </p:nvPr>
        </p:nvGraphicFramePr>
        <p:xfrm>
          <a:off x="965003" y="1354237"/>
          <a:ext cx="10933772" cy="481760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584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753">
                  <a:extLst>
                    <a:ext uri="{9D8B030D-6E8A-4147-A177-3AD203B41FA5}">
                      <a16:colId xmlns:a16="http://schemas.microsoft.com/office/drawing/2014/main" val="2138665443"/>
                    </a:ext>
                  </a:extLst>
                </a:gridCol>
                <a:gridCol w="4117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821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Operators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Precedence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Associativity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351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postfix increment and decrement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++ --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to right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105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increment and decrement, and unary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++ -- + - ~ !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right to left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1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multiplicative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/ %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to right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81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additive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-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to right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81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shift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&lt;&lt; &gt;&gt; &gt;&gt;&gt;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to right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89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relational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&gt; &lt;= &gt;= instanceof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to right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81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equality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== !=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to right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9727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and Associativity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1ACFAB-67FE-4534-A662-1B325605F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116458"/>
              </p:ext>
            </p:extLst>
          </p:nvPr>
        </p:nvGraphicFramePr>
        <p:xfrm>
          <a:off x="953428" y="1376732"/>
          <a:ext cx="10980072" cy="470665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33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2962">
                  <a:extLst>
                    <a:ext uri="{9D8B030D-6E8A-4147-A177-3AD203B41FA5}">
                      <a16:colId xmlns:a16="http://schemas.microsoft.com/office/drawing/2014/main" val="2138665443"/>
                    </a:ext>
                  </a:extLst>
                </a:gridCol>
                <a:gridCol w="3253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741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Operators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Precedence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Associativity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5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bitwise AND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to right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43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bitwise exclusive OR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^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to right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2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bitwise inclusive OR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|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to right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26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logical AND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&amp;&amp;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to right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26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logical OR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||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to right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95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ternary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 :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right to left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629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assignment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+= -= *= /= %=</a:t>
                      </a:r>
                      <a:b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&amp;= ^= |= &lt;&lt;= &gt;&gt;= &gt;&gt;&gt;=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right to left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0386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Expression Evaluation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Java Introduction  |  © SmartCliff  |  Internal  |  Version 1.0  </a:t>
            </a:r>
          </a:p>
        </p:txBody>
      </p:sp>
      <p:pic>
        <p:nvPicPr>
          <p:cNvPr id="8" name="Picture 7" descr="evaluate-expression1.png">
            <a:extLst>
              <a:ext uri="{FF2B5EF4-FFF2-40B4-BE49-F238E27FC236}">
                <a16:creationId xmlns:a16="http://schemas.microsoft.com/office/drawing/2014/main" id="{A0F30A64-6640-44D4-9852-8772DDDEF2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173" y="1760317"/>
            <a:ext cx="2293393" cy="2571750"/>
          </a:xfrm>
          <a:prstGeom prst="rect">
            <a:avLst/>
          </a:prstGeom>
        </p:spPr>
      </p:pic>
      <p:pic>
        <p:nvPicPr>
          <p:cNvPr id="9" name="Picture 8" descr="Expression1.jpg">
            <a:extLst>
              <a:ext uri="{FF2B5EF4-FFF2-40B4-BE49-F238E27FC236}">
                <a16:creationId xmlns:a16="http://schemas.microsoft.com/office/drawing/2014/main" id="{E2E3A296-FBE1-4338-93AB-46E6E57D12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4238" y="1831294"/>
            <a:ext cx="2085975" cy="1990725"/>
          </a:xfrm>
          <a:prstGeom prst="rect">
            <a:avLst/>
          </a:prstGeom>
        </p:spPr>
      </p:pic>
      <p:pic>
        <p:nvPicPr>
          <p:cNvPr id="10" name="Picture 9" descr="Expression.dat">
            <a:extLst>
              <a:ext uri="{FF2B5EF4-FFF2-40B4-BE49-F238E27FC236}">
                <a16:creationId xmlns:a16="http://schemas.microsoft.com/office/drawing/2014/main" id="{78764893-860A-4701-8EF3-835DE9D73AF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7832" y="1927508"/>
            <a:ext cx="4495800" cy="25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74DCBA-C76E-47FD-904C-1F3AFCA74E09}"/>
              </a:ext>
            </a:extLst>
          </p:cNvPr>
          <p:cNvSpPr txBox="1"/>
          <p:nvPr/>
        </p:nvSpPr>
        <p:spPr>
          <a:xfrm>
            <a:off x="982662" y="1301370"/>
            <a:ext cx="263373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Example 1 : </a:t>
            </a:r>
            <a:r>
              <a:rPr lang="en-IN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– 3 % 8 + 6 /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C13D9-F974-4F73-B7A2-176DE2610E94}"/>
              </a:ext>
            </a:extLst>
          </p:cNvPr>
          <p:cNvSpPr txBox="1"/>
          <p:nvPr/>
        </p:nvSpPr>
        <p:spPr>
          <a:xfrm>
            <a:off x="4282255" y="1313921"/>
            <a:ext cx="244137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Example 2: </a:t>
            </a:r>
            <a:r>
              <a:rPr lang="en-IN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6 - ( 5 – 3 ) + 10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76134-A997-402F-964C-560B81962B68}"/>
              </a:ext>
            </a:extLst>
          </p:cNvPr>
          <p:cNvSpPr txBox="1"/>
          <p:nvPr/>
        </p:nvSpPr>
        <p:spPr>
          <a:xfrm>
            <a:off x="7958777" y="1301370"/>
            <a:ext cx="260648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Example 3 : </a:t>
            </a:r>
            <a:r>
              <a:rPr lang="en-IN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3+4*4&gt;5*(4+3) -1</a:t>
            </a:r>
          </a:p>
        </p:txBody>
      </p:sp>
    </p:spTree>
    <p:extLst>
      <p:ext uri="{BB962C8B-B14F-4D97-AF65-F5344CB8AC3E}">
        <p14:creationId xmlns:p14="http://schemas.microsoft.com/office/powerpoint/2010/main" val="426285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2167996"/>
            <a:ext cx="6492725" cy="1379688"/>
          </a:xfrm>
        </p:spPr>
        <p:txBody>
          <a:bodyPr anchor="ctr"/>
          <a:lstStyle/>
          <a:p>
            <a:pPr algn="ctr"/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BITWISE OPERA</a:t>
            </a:r>
            <a:r>
              <a:rPr lang="en-US" dirty="0">
                <a:solidFill>
                  <a:srgbClr val="FFFFFF"/>
                </a:solidFill>
              </a:rPr>
              <a:t>TOR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 Introduction  |  © SmartCliff  |  Internal  |  Version 1.0  </a:t>
            </a:r>
            <a:endParaRPr lang="en-US" dirty="0">
              <a:solidFill>
                <a:schemeClr val="bg1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8EE1A4-6D7B-4E26-9B4B-BDB620B40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  <p:sp>
        <p:nvSpPr>
          <p:cNvPr id="10" name="Textfeld 5">
            <a:extLst>
              <a:ext uri="{FF2B5EF4-FFF2-40B4-BE49-F238E27FC236}">
                <a16:creationId xmlns:a16="http://schemas.microsoft.com/office/drawing/2014/main" id="{3CAA6D45-B244-406F-BF84-7E4D56E65CC6}"/>
              </a:ext>
            </a:extLst>
          </p:cNvPr>
          <p:cNvSpPr txBox="1"/>
          <p:nvPr/>
        </p:nvSpPr>
        <p:spPr>
          <a:xfrm>
            <a:off x="8057630" y="3913317"/>
            <a:ext cx="2569464" cy="653238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Please download pictures in suitable size </a:t>
            </a:r>
            <a:r>
              <a:rPr lang="en-GB" sz="1100" u="sng" dirty="0">
                <a:solidFill>
                  <a:schemeClr val="bg1"/>
                </a:solidFill>
                <a:hlinkClick r:id="rId5"/>
              </a:rPr>
              <a:t>here</a:t>
            </a:r>
            <a:r>
              <a:rPr lang="en-GB" sz="1100" dirty="0">
                <a:solidFill>
                  <a:schemeClr val="bg1"/>
                </a:solidFill>
              </a:rPr>
              <a:t> and insert them by clicking the symbol above.</a:t>
            </a:r>
          </a:p>
        </p:txBody>
      </p:sp>
      <p:pic>
        <p:nvPicPr>
          <p:cNvPr id="26" name="Picture Placeholder 25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977B8250-7F10-4E6C-A552-069F80C6DD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9" b="9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932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3154A-9A7B-50A3-EBEA-5C787B35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1" y="1027380"/>
            <a:ext cx="9993313" cy="51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626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15251" cy="4572000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i="0" dirty="0">
                <a:solidFill>
                  <a:schemeClr val="tx1"/>
                </a:solidFill>
                <a:effectLst/>
              </a:rPr>
              <a:t>Bitwise operators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are used to perform 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operations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 at the 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bit level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and help to 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manipulate data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at the 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bit level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which we can call 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bit-level programming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/>
                </a:solidFill>
                <a:effectLst/>
              </a:rPr>
              <a:t>Bit-level programming contains 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0 and 1.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/>
                </a:solidFill>
                <a:effectLst/>
              </a:rPr>
              <a:t>These can be done by first converting a 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decimal value to its binary form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. This binary form is nothing but a 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sequence of bits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. Bitwise operators perform operations on these bits.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1043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15251" cy="4572000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There are 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6 bitwise operators 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in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language. They are</a:t>
            </a:r>
          </a:p>
          <a:p>
            <a:pPr marR="0" lvl="1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9CD248-07DA-F378-1F0C-B3D54B10EC41}"/>
              </a:ext>
            </a:extLst>
          </p:cNvPr>
          <p:cNvGraphicFramePr>
            <a:graphicFrameLocks noGrp="1"/>
          </p:cNvGraphicFramePr>
          <p:nvPr/>
        </p:nvGraphicFramePr>
        <p:xfrm>
          <a:off x="3254167" y="2242001"/>
          <a:ext cx="6378992" cy="2560320"/>
        </p:xfrm>
        <a:graphic>
          <a:graphicData uri="http://schemas.openxmlformats.org/drawingml/2006/table">
            <a:tbl>
              <a:tblPr/>
              <a:tblGrid>
                <a:gridCol w="2133808">
                  <a:extLst>
                    <a:ext uri="{9D8B030D-6E8A-4147-A177-3AD203B41FA5}">
                      <a16:colId xmlns:a16="http://schemas.microsoft.com/office/drawing/2014/main" val="37484812"/>
                    </a:ext>
                  </a:extLst>
                </a:gridCol>
                <a:gridCol w="4245184">
                  <a:extLst>
                    <a:ext uri="{9D8B030D-6E8A-4147-A177-3AD203B41FA5}">
                      <a16:colId xmlns:a16="http://schemas.microsoft.com/office/drawing/2014/main" val="8130751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79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endParaRPr lang="en-IN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Bitwise AND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256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|</a:t>
                      </a:r>
                      <a:endParaRPr lang="en-IN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Bitwise OR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241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^</a:t>
                      </a:r>
                      <a:endParaRPr lang="en-IN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Bitwise exclusive OR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947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</a:t>
                      </a:r>
                      <a:endParaRPr lang="en-IN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One’s Complement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648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&lt;&lt;</a:t>
                      </a:r>
                      <a:endParaRPr lang="en-IN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shift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135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&gt;&gt;</a:t>
                      </a:r>
                      <a:endParaRPr lang="en-IN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Right shift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92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386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1"/>
            <a:ext cx="6325788" cy="4572000"/>
          </a:xfrm>
        </p:spPr>
        <p:txBody>
          <a:bodyPr/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bitwise AND operator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is denoted using a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single ampersand symbol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,(&amp;) and it needs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two operands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to work on.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takes the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binary values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of both the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left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and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right operands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and performs the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logical AND operation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over them on the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bit level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i.e. if both the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operands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have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1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on the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specified position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then the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result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will also have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1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in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corresponding position or else there will be 0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AND(&amp;)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55ACAF-3F49-A2ED-8E8D-B21F747E4986}"/>
              </a:ext>
            </a:extLst>
          </p:cNvPr>
          <p:cNvGraphicFramePr>
            <a:graphicFrameLocks noGrp="1"/>
          </p:cNvGraphicFramePr>
          <p:nvPr/>
        </p:nvGraphicFramePr>
        <p:xfrm>
          <a:off x="7734300" y="2193290"/>
          <a:ext cx="3990975" cy="192024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59190803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583211505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1685558750"/>
                    </a:ext>
                  </a:extLst>
                </a:gridCol>
              </a:tblGrid>
              <a:tr h="481834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Result=Num1 &amp; Num2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74568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450764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178229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79280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76686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95FD46-6A25-3B54-F93D-3D5343937543}"/>
              </a:ext>
            </a:extLst>
          </p:cNvPr>
          <p:cNvSpPr txBox="1"/>
          <p:nvPr/>
        </p:nvSpPr>
        <p:spPr>
          <a:xfrm>
            <a:off x="7820025" y="4113530"/>
            <a:ext cx="390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61738E"/>
                </a:solidFill>
                <a:effectLst/>
                <a:latin typeface="__Source_Sans_Pro_fea366"/>
              </a:rPr>
              <a:t>Truth table for Bitwise AND operator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817172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659663" cy="4572000"/>
          </a:xfrm>
        </p:spPr>
        <p:txBody>
          <a:bodyPr/>
          <a:lstStyle/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Let's take a look at the bitwise AND operation of two integers 12 and 25.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Now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move from left to right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perform logical AND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operations on the bits, and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store the result in the corresponding position.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AND(&amp;)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2E4267E5-0106-0393-6A8D-1E0FF2D7A077}"/>
              </a:ext>
            </a:extLst>
          </p:cNvPr>
          <p:cNvSpPr/>
          <p:nvPr/>
        </p:nvSpPr>
        <p:spPr>
          <a:xfrm>
            <a:off x="982662" y="2702851"/>
            <a:ext cx="10659663" cy="3527025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12 = 00001100 (In Binary)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25 = 00011001 (In Binary)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// Bitwise AND Operation of 12 and 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00001100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&amp; 00011001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____________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00001000 = 8 (In Decimal)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9954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AND(&amp;)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7EC35C-25CC-7923-02E5-DCC27442E6B1}"/>
              </a:ext>
            </a:extLst>
          </p:cNvPr>
          <p:cNvSpPr/>
          <p:nvPr/>
        </p:nvSpPr>
        <p:spPr>
          <a:xfrm>
            <a:off x="989013" y="1355550"/>
            <a:ext cx="10915650" cy="4702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Bitwise AND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Main {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public static void main(String[]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int number1 = 12, number2 = 25, result;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// bitwise AND between 12 and 25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result = number1 &amp; number2;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(result);    // prints 8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IN" dirty="0" err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C3EEA2-11E0-E594-95D4-C3C274A6E7C5}"/>
              </a:ext>
            </a:extLst>
          </p:cNvPr>
          <p:cNvSpPr/>
          <p:nvPr/>
        </p:nvSpPr>
        <p:spPr>
          <a:xfrm>
            <a:off x="8221661" y="1654790"/>
            <a:ext cx="3381375" cy="68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3350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1"/>
            <a:ext cx="6325788" cy="4572000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bitwise OR operator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is much similar to the bitwise AND, i.e. if at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least any one of the operands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has 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1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then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result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will also have 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1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 in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corresponding position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and 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0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 if they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both have 0 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in the corresponding position.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is denoted using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vertical bar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or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pipe symbol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i.e.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 |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OR(|)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55ACAF-3F49-A2ED-8E8D-B21F747E4986}"/>
              </a:ext>
            </a:extLst>
          </p:cNvPr>
          <p:cNvGraphicFramePr>
            <a:graphicFrameLocks noGrp="1"/>
          </p:cNvGraphicFramePr>
          <p:nvPr/>
        </p:nvGraphicFramePr>
        <p:xfrm>
          <a:off x="7734300" y="2193290"/>
          <a:ext cx="3990975" cy="192024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59190803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583211505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1685558750"/>
                    </a:ext>
                  </a:extLst>
                </a:gridCol>
              </a:tblGrid>
              <a:tr h="481834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Result=Num1 | Num2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74568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450764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178229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79280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76686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95FD46-6A25-3B54-F93D-3D5343937543}"/>
              </a:ext>
            </a:extLst>
          </p:cNvPr>
          <p:cNvSpPr txBox="1"/>
          <p:nvPr/>
        </p:nvSpPr>
        <p:spPr>
          <a:xfrm>
            <a:off x="7820025" y="4113530"/>
            <a:ext cx="390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61738E"/>
                </a:solidFill>
                <a:effectLst/>
                <a:latin typeface="__Source_Sans_Pro_fea366"/>
              </a:rPr>
              <a:t>Truth table for Bitwise </a:t>
            </a:r>
            <a:r>
              <a:rPr lang="en-US" b="1" dirty="0">
                <a:solidFill>
                  <a:srgbClr val="61738E"/>
                </a:solidFill>
                <a:latin typeface="__Source_Sans_Pro_fea366"/>
              </a:rPr>
              <a:t>OR</a:t>
            </a:r>
            <a:r>
              <a:rPr lang="en-US" b="1" i="0" dirty="0">
                <a:solidFill>
                  <a:srgbClr val="61738E"/>
                </a:solidFill>
                <a:effectLst/>
                <a:latin typeface="__Source_Sans_Pro_fea366"/>
              </a:rPr>
              <a:t> operator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405426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659663" cy="4572000"/>
          </a:xfrm>
        </p:spPr>
        <p:txBody>
          <a:bodyPr/>
          <a:lstStyle/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Let's take a look at the bitwise OR operation of two integers 12 and 25.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Now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move from left to right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perform logical OR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operations on the bits, and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store the result in the corresponding position.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OR(|)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2E4267E5-0106-0393-6A8D-1E0FF2D7A077}"/>
              </a:ext>
            </a:extLst>
          </p:cNvPr>
          <p:cNvSpPr/>
          <p:nvPr/>
        </p:nvSpPr>
        <p:spPr>
          <a:xfrm>
            <a:off x="982662" y="2702851"/>
            <a:ext cx="10659663" cy="3527025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12 = 00001100 (In Binary)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25 = 00011001 (In Binary)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Bitwise OR Operation of 12 and 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00001100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| 00011001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____________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00011101 = 29 (In Decimal)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4033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OR(|)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7EC35C-25CC-7923-02E5-DCC27442E6B1}"/>
              </a:ext>
            </a:extLst>
          </p:cNvPr>
          <p:cNvSpPr/>
          <p:nvPr/>
        </p:nvSpPr>
        <p:spPr>
          <a:xfrm>
            <a:off x="989013" y="1355551"/>
            <a:ext cx="10915650" cy="5016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Bitwise OR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Main {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public static void main(String[]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int number1 = 12, number2 = 25, result;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// bitwise OR between 12 and 25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result = number1 | number2;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(result);    // prints 29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IN" dirty="0" err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7CF2A4-039D-686F-4BD9-EF754D39B96F}"/>
              </a:ext>
            </a:extLst>
          </p:cNvPr>
          <p:cNvSpPr/>
          <p:nvPr/>
        </p:nvSpPr>
        <p:spPr>
          <a:xfrm>
            <a:off x="8221661" y="1654790"/>
            <a:ext cx="3381375" cy="68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092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1"/>
            <a:ext cx="6325788" cy="4572000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is similar to the other two, but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only difference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is that they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perform logical XOR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on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bit level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i.e., if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exactly one of the operands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has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1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and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other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has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0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then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result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will have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1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in the corresponding position, and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0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if they have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same bits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such as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both 0s or both 1s.</a:t>
            </a: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XOR(^)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55ACAF-3F49-A2ED-8E8D-B21F747E4986}"/>
              </a:ext>
            </a:extLst>
          </p:cNvPr>
          <p:cNvGraphicFramePr>
            <a:graphicFrameLocks noGrp="1"/>
          </p:cNvGraphicFramePr>
          <p:nvPr/>
        </p:nvGraphicFramePr>
        <p:xfrm>
          <a:off x="7734300" y="2193290"/>
          <a:ext cx="3990975" cy="192024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59190803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583211505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1685558750"/>
                    </a:ext>
                  </a:extLst>
                </a:gridCol>
              </a:tblGrid>
              <a:tr h="481834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Result=Num1 ^ Num2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74568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450764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178229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79280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76686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95FD46-6A25-3B54-F93D-3D5343937543}"/>
              </a:ext>
            </a:extLst>
          </p:cNvPr>
          <p:cNvSpPr txBox="1"/>
          <p:nvPr/>
        </p:nvSpPr>
        <p:spPr>
          <a:xfrm>
            <a:off x="7820025" y="4113530"/>
            <a:ext cx="390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61738E"/>
                </a:solidFill>
                <a:effectLst/>
                <a:latin typeface="__Source_Sans_Pro_fea366"/>
              </a:rPr>
              <a:t>Truth table for Bitwise X</a:t>
            </a:r>
            <a:r>
              <a:rPr lang="en-US" b="1" dirty="0">
                <a:solidFill>
                  <a:srgbClr val="61738E"/>
                </a:solidFill>
                <a:latin typeface="__Source_Sans_Pro_fea366"/>
              </a:rPr>
              <a:t>OR</a:t>
            </a:r>
            <a:r>
              <a:rPr lang="en-US" b="1" i="0" dirty="0">
                <a:solidFill>
                  <a:srgbClr val="61738E"/>
                </a:solidFill>
                <a:effectLst/>
                <a:latin typeface="__Source_Sans_Pro_fea366"/>
              </a:rPr>
              <a:t> operator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455302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659663" cy="4572000"/>
          </a:xfrm>
        </p:spPr>
        <p:txBody>
          <a:bodyPr/>
          <a:lstStyle/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Let's take a look at the bitwise OR operation of two integers 12 and 25.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Now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move from left to right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and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perform logical AND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operations on the bits, and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store the result in the corresponding position.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fontAlgn="auto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XOR(^)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2E4267E5-0106-0393-6A8D-1E0FF2D7A077}"/>
              </a:ext>
            </a:extLst>
          </p:cNvPr>
          <p:cNvSpPr/>
          <p:nvPr/>
        </p:nvSpPr>
        <p:spPr>
          <a:xfrm>
            <a:off x="982662" y="2702851"/>
            <a:ext cx="10659663" cy="3527025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12 = 00001100 (In Binary)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25 = 00011001 (In Binary)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// Bitwise XOR Operation of 12 and 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00001100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^ 00011001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____________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00010101 = 21 (In Decimal)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8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73E7B-A3F4-7EAD-CCFC-BA4CBBD1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80" y="1158660"/>
            <a:ext cx="10092370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530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XOR(^)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7EC35C-25CC-7923-02E5-DCC27442E6B1}"/>
              </a:ext>
            </a:extLst>
          </p:cNvPr>
          <p:cNvSpPr/>
          <p:nvPr/>
        </p:nvSpPr>
        <p:spPr>
          <a:xfrm>
            <a:off x="989013" y="1355551"/>
            <a:ext cx="10915650" cy="5016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Bitwise XOR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Main {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public static void main(String[]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int number1 = 12, number2 = 25, result;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// bitwise XOR between 12 and 25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result = number1 ^ number2;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(result);    // prints 21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DCFF5-87E5-1F40-0269-6B365205D834}"/>
              </a:ext>
            </a:extLst>
          </p:cNvPr>
          <p:cNvSpPr/>
          <p:nvPr/>
        </p:nvSpPr>
        <p:spPr>
          <a:xfrm>
            <a:off x="8221661" y="1654790"/>
            <a:ext cx="3381375" cy="68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16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1"/>
            <a:ext cx="6325788" cy="4572000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We have seen three bitwise so far, if you have noticed, all of them were [binary i.e. they all require two operands to perform their functions.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But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complement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operator (~),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is the only bitwise operator that requires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only one operand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bitwise complement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operator takes a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single value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and returns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one’s complement of the value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one’s complement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of a number is obtained by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changing all the 0’s in its binary value to 1’s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and by changing the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 1’s to 0’s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Complement (~)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55ACAF-3F49-A2ED-8E8D-B21F747E4986}"/>
              </a:ext>
            </a:extLst>
          </p:cNvPr>
          <p:cNvGraphicFramePr>
            <a:graphicFrameLocks noGrp="1"/>
          </p:cNvGraphicFramePr>
          <p:nvPr/>
        </p:nvGraphicFramePr>
        <p:xfrm>
          <a:off x="8074024" y="2193290"/>
          <a:ext cx="2952750" cy="124968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591908033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1685558750"/>
                    </a:ext>
                  </a:extLst>
                </a:gridCol>
              </a:tblGrid>
              <a:tr h="481834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Result=Num1 ^ Num2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74568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450764"/>
                  </a:ext>
                </a:extLst>
              </a:tr>
              <a:tr h="278957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1782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95FD46-6A25-3B54-F93D-3D5343937543}"/>
              </a:ext>
            </a:extLst>
          </p:cNvPr>
          <p:cNvSpPr txBox="1"/>
          <p:nvPr/>
        </p:nvSpPr>
        <p:spPr>
          <a:xfrm>
            <a:off x="7810500" y="3534735"/>
            <a:ext cx="3905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61738E"/>
                </a:solidFill>
                <a:effectLst/>
                <a:latin typeface="__Source_Sans_Pro_fea366"/>
              </a:rPr>
              <a:t>Truth table for Bitwise Complement operator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010284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1"/>
            <a:ext cx="10773962" cy="4572000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highlight>
                  <a:srgbClr val="F9FAFC"/>
                </a:highlight>
              </a:rPr>
              <a:t>It is important to note that the bitwise complement of any integer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N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 is equal to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- (N + 1)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highlight>
                  <a:srgbClr val="F9FAFC"/>
                </a:highlight>
              </a:rPr>
              <a:t>For example :Consider an integer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35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. As per the rule, the bitwise complement of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35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 should be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-(35 + 1)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 =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-36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. Now let's see if we get the correct answer or not.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Complement (~)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E095A118-D2CA-BB36-59B4-300C82986C80}"/>
              </a:ext>
            </a:extLst>
          </p:cNvPr>
          <p:cNvSpPr/>
          <p:nvPr/>
        </p:nvSpPr>
        <p:spPr>
          <a:xfrm>
            <a:off x="982662" y="2853530"/>
            <a:ext cx="10659663" cy="2631149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35 = 00100011 (In Binary)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// using bitwise complement operator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~ 00100011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__________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11011100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6108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1"/>
            <a:ext cx="10773962" cy="4572000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highlight>
                  <a:srgbClr val="F9FAFC"/>
                </a:highlight>
              </a:rPr>
              <a:t>In the above example, we get that the bitwise complement of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00100011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 (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35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) is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11011100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. Here, if we convert the result into decimal we get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220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highlight>
                  <a:srgbClr val="F9FAFC"/>
                </a:highlight>
              </a:rPr>
              <a:t>However, it is important to note that we cannot directly convert the result into decimal and get the desired output. This is because the binary result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11011100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 is also equivalent to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-36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highlight>
                  <a:srgbClr val="F9FAFC"/>
                </a:highlight>
              </a:rPr>
              <a:t>To understand this we first need to calculate the binary output of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-36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highlight>
                  <a:srgbClr val="F9FAFC"/>
                </a:highlight>
              </a:rPr>
              <a:t>2's Complement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highlight>
                  <a:srgbClr val="F9FAFC"/>
                </a:highlight>
              </a:rPr>
              <a:t>In binary arithmetic, we can calculate the binary negative of an integer using 2's complement.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highlight>
                  <a:srgbClr val="F9FAFC"/>
                </a:highlight>
              </a:rPr>
              <a:t>1's complement changes 0 to 1 and 1 to 0. And, if we add 1 to the result of the 1's complement, we get the 2's complement of the original number. Example as Follows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highlight>
                <a:srgbClr val="F9FAFC"/>
              </a:highlight>
            </a:endParaRPr>
          </a:p>
          <a:p>
            <a:pPr algn="just">
              <a:lnSpc>
                <a:spcPct val="150000"/>
              </a:lnSpc>
            </a:pPr>
            <a:br>
              <a:rPr lang="en-US" sz="1800" dirty="0"/>
            </a:b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Complement (~)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68549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1"/>
            <a:ext cx="10773962" cy="4713154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highlight>
                <a:srgbClr val="F9FAFC"/>
              </a:highlight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highlight>
                  <a:srgbClr val="F9FAFC"/>
                </a:highlight>
              </a:rPr>
              <a:t>Here, we can see the 2's complement of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36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 (i.e.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-36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) is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11011100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. This value is equivalent to the bitwise complement of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35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.Hence, we can say that the bitwise complement of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35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 is </a:t>
            </a:r>
            <a:r>
              <a:rPr lang="en-US" sz="1800" b="1" i="0" dirty="0">
                <a:effectLst/>
                <a:highlight>
                  <a:srgbClr val="F9FAFC"/>
                </a:highlight>
              </a:rPr>
              <a:t>-(35 + 1) = -36</a:t>
            </a:r>
            <a:r>
              <a:rPr lang="en-US" sz="1800" b="0" i="0" dirty="0">
                <a:effectLst/>
                <a:highlight>
                  <a:srgbClr val="F9FAFC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en-US" sz="3200" dirty="0"/>
            </a:b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Complement (~)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E095A118-D2CA-BB36-59B4-300C82986C80}"/>
              </a:ext>
            </a:extLst>
          </p:cNvPr>
          <p:cNvSpPr/>
          <p:nvPr/>
        </p:nvSpPr>
        <p:spPr>
          <a:xfrm>
            <a:off x="982662" y="1373321"/>
            <a:ext cx="10659663" cy="3484429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// compute the 2's complement of 36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36 = 00100100 (In Binary)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1's complement = 11011011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2's complement: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11011011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+   1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_________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11011100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783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Complement (~)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7EC35C-25CC-7923-02E5-DCC27442E6B1}"/>
              </a:ext>
            </a:extLst>
          </p:cNvPr>
          <p:cNvSpPr/>
          <p:nvPr/>
        </p:nvSpPr>
        <p:spPr>
          <a:xfrm>
            <a:off x="989013" y="1355551"/>
            <a:ext cx="10915650" cy="3845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Bitwise Complement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Main {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public static void main(String[]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int number = 35, result;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// bitwise complement of 35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result = ~number;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(result);    // prints -36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CF192A-14ED-0FEA-932A-744B05A754F0}"/>
              </a:ext>
            </a:extLst>
          </p:cNvPr>
          <p:cNvSpPr/>
          <p:nvPr/>
        </p:nvSpPr>
        <p:spPr>
          <a:xfrm>
            <a:off x="8221661" y="1654790"/>
            <a:ext cx="3381375" cy="68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-36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6903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21999" cy="4741730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left shift operator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(&lt;&lt;) is a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bitwise operator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that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shifts the bits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binary number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the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left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by a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specified number of positions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other words, it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multiplies the number by 2 raised to the power of the shift count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Here's how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left shift operation works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:</a:t>
            </a:r>
          </a:p>
          <a:p>
            <a:pPr lvl="4" algn="just">
              <a:lnSpc>
                <a:spcPct val="200000"/>
              </a:lnSpc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Each bit in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binary representation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of the number is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shifted to the left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by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specified number of positions.</a:t>
            </a:r>
          </a:p>
          <a:p>
            <a:pPr lvl="4" algn="just">
              <a:lnSpc>
                <a:spcPct val="200000"/>
              </a:lnSpc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vacant positions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on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right are filled with zeros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pPr lvl="4" algn="just">
              <a:lnSpc>
                <a:spcPct val="200000"/>
              </a:lnSpc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leftmost bits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that are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shifted out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(if any) are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discarded.</a:t>
            </a:r>
          </a:p>
          <a:p>
            <a:pPr marL="1001713" lvl="5" indent="-285750" algn="just">
              <a:lnSpc>
                <a:spcPct val="200000"/>
              </a:lnSpc>
              <a:defRPr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Shift Left (&lt;&lt;)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15815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Shift Left (&lt;&lt;)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pic>
        <p:nvPicPr>
          <p:cNvPr id="2" name="Picture 1" descr="bitwise-left-shift-operator.png">
            <a:extLst>
              <a:ext uri="{FF2B5EF4-FFF2-40B4-BE49-F238E27FC236}">
                <a16:creationId xmlns:a16="http://schemas.microsoft.com/office/drawing/2014/main" id="{C8670946-326A-88ED-1DE5-0A4C7A255F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8850" y="1295400"/>
            <a:ext cx="7724775" cy="4934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47D2AF-674F-2C7E-D583-912CE3FDEDA5}"/>
              </a:ext>
            </a:extLst>
          </p:cNvPr>
          <p:cNvSpPr txBox="1"/>
          <p:nvPr/>
        </p:nvSpPr>
        <p:spPr>
          <a:xfrm>
            <a:off x="2038350" y="1341187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Left Shift Operator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2335D-FC06-3CA3-F0BA-6982070EC97E}"/>
              </a:ext>
            </a:extLst>
          </p:cNvPr>
          <p:cNvSpPr txBox="1"/>
          <p:nvPr/>
        </p:nvSpPr>
        <p:spPr>
          <a:xfrm>
            <a:off x="4895850" y="1219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Vacated bit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7B3943-FCA8-9987-DC87-E29870E21A2B}"/>
              </a:ext>
            </a:extLst>
          </p:cNvPr>
          <p:cNvCxnSpPr>
            <a:endCxn id="4" idx="1"/>
          </p:cNvCxnSpPr>
          <p:nvPr/>
        </p:nvCxnSpPr>
        <p:spPr>
          <a:xfrm flipV="1">
            <a:off x="4667250" y="1403866"/>
            <a:ext cx="228600" cy="3487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4FE2AC-0EEF-7398-8EB3-37292A10EA49}"/>
              </a:ext>
            </a:extLst>
          </p:cNvPr>
          <p:cNvSpPr txBox="1"/>
          <p:nvPr/>
        </p:nvSpPr>
        <p:spPr>
          <a:xfrm>
            <a:off x="5048250" y="3810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filled bit</a:t>
            </a:r>
          </a:p>
        </p:txBody>
      </p:sp>
    </p:spTree>
    <p:extLst>
      <p:ext uri="{BB962C8B-B14F-4D97-AF65-F5344CB8AC3E}">
        <p14:creationId xmlns:p14="http://schemas.microsoft.com/office/powerpoint/2010/main" val="16631886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Shift Left (&lt;&lt;)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7EC35C-25CC-7923-02E5-DCC27442E6B1}"/>
              </a:ext>
            </a:extLst>
          </p:cNvPr>
          <p:cNvSpPr/>
          <p:nvPr/>
        </p:nvSpPr>
        <p:spPr>
          <a:xfrm>
            <a:off x="989013" y="1355551"/>
            <a:ext cx="10915650" cy="38831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Left shift Operators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Main {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public static void main(String[]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int number = 2;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// 2 bit left shift operation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int result = number &lt;&lt; 2;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(result);    // prints 8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9D90DB-CD41-A66A-4B2D-55FBF72DDBE5}"/>
              </a:ext>
            </a:extLst>
          </p:cNvPr>
          <p:cNvSpPr/>
          <p:nvPr/>
        </p:nvSpPr>
        <p:spPr>
          <a:xfrm>
            <a:off x="8221661" y="1654790"/>
            <a:ext cx="3381375" cy="68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0513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21999" cy="4741730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right shift operator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(&gt;&gt;) is a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bitwise operator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that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shifts the bits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 a binary number to the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right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by a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specified number of positions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other words, it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divides the number by 2 raised to the power of the shift count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discarding the remainder.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Here's how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right shift operation works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:</a:t>
            </a:r>
          </a:p>
          <a:p>
            <a:pPr lvl="4">
              <a:lnSpc>
                <a:spcPct val="150000"/>
              </a:lnSpc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Each bit in the binary representation of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number is shifted to the right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by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specified number of positions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pPr lvl="4">
              <a:lnSpc>
                <a:spcPct val="150000"/>
              </a:lnSpc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vacant positions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on 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left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are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filled with the sign bit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(for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signed integers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) or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with zeros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(for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unsigned integers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).</a:t>
            </a:r>
          </a:p>
          <a:p>
            <a:pPr lvl="4">
              <a:lnSpc>
                <a:spcPct val="150000"/>
              </a:lnSpc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rightmost bits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that are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shifted out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(if any) are discarded.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Shift Right (&gt;&gt;)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108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2A2B3-CD67-1DB2-055B-07A621A6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06" y="1242273"/>
            <a:ext cx="10301987" cy="46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487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Shift Right (&gt;&gt;)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pic>
        <p:nvPicPr>
          <p:cNvPr id="3" name="Picture 2" descr="bitwise-right-shift-operator.png">
            <a:extLst>
              <a:ext uri="{FF2B5EF4-FFF2-40B4-BE49-F238E27FC236}">
                <a16:creationId xmlns:a16="http://schemas.microsoft.com/office/drawing/2014/main" id="{ADDC1437-44C3-7765-D7D8-133E34ED31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9787" y="1507557"/>
            <a:ext cx="7529513" cy="4588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2264B-1A23-26B9-EA4D-B4234A770C2B}"/>
              </a:ext>
            </a:extLst>
          </p:cNvPr>
          <p:cNvSpPr txBox="1"/>
          <p:nvPr/>
        </p:nvSpPr>
        <p:spPr>
          <a:xfrm>
            <a:off x="7715250" y="1295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Vacated bit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8272C-7F66-43C4-83DA-09F7AB0B04C7}"/>
              </a:ext>
            </a:extLst>
          </p:cNvPr>
          <p:cNvSpPr txBox="1"/>
          <p:nvPr/>
        </p:nvSpPr>
        <p:spPr>
          <a:xfrm>
            <a:off x="4667250" y="3657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filled bit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EE69E-6702-AE6D-6BA1-9284D79B5B45}"/>
              </a:ext>
            </a:extLst>
          </p:cNvPr>
          <p:cNvSpPr txBox="1"/>
          <p:nvPr/>
        </p:nvSpPr>
        <p:spPr>
          <a:xfrm>
            <a:off x="2227417" y="121411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Right Shift Operator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060B48-DF2B-819A-45A7-9274B677674E}"/>
              </a:ext>
            </a:extLst>
          </p:cNvPr>
          <p:cNvCxnSpPr/>
          <p:nvPr/>
        </p:nvCxnSpPr>
        <p:spPr>
          <a:xfrm flipV="1">
            <a:off x="7305675" y="1836224"/>
            <a:ext cx="457200" cy="22860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019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Types : Shift Right (&gt;&gt;)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7EC35C-25CC-7923-02E5-DCC27442E6B1}"/>
              </a:ext>
            </a:extLst>
          </p:cNvPr>
          <p:cNvSpPr/>
          <p:nvPr/>
        </p:nvSpPr>
        <p:spPr>
          <a:xfrm>
            <a:off x="989013" y="1355552"/>
            <a:ext cx="10915650" cy="36033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Right shift Operators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  <a:defRPr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class Main {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  <a:defRPr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public static void main(String[] </a:t>
            </a: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  <a:defRPr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int num = 12;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  <a:defRPr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int result = num &gt;&gt; 2;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  <a:defRPr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System.out.printf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("Right shift of %d by 2 is %d\n", num, result);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  <a:defRPr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  <a:defRPr/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0B4C19-B1A2-4CC4-1154-5FA452CC1E92}"/>
              </a:ext>
            </a:extLst>
          </p:cNvPr>
          <p:cNvSpPr/>
          <p:nvPr/>
        </p:nvSpPr>
        <p:spPr>
          <a:xfrm>
            <a:off x="8221661" y="1654790"/>
            <a:ext cx="3381375" cy="68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  <a:p>
            <a:pPr algn="ctr"/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Right shift of 12 by 2 is 3</a:t>
            </a:r>
          </a:p>
          <a:p>
            <a:pPr algn="ctr"/>
            <a:endParaRPr lang="en-IN" sz="16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00B22-CD5A-8BA4-ECAA-A82AC651DC0E}"/>
              </a:ext>
            </a:extLst>
          </p:cNvPr>
          <p:cNvSpPr txBox="1"/>
          <p:nvPr/>
        </p:nvSpPr>
        <p:spPr>
          <a:xfrm>
            <a:off x="982662" y="4958892"/>
            <a:ext cx="10921999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example,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value of num is 12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 of num &gt;&gt; 2 is 3.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binary representation of 12 is 0000 1100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after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right-shifting by 2 positions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it becomes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0000 0011, which is 3 in decimal.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08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21999" cy="4741730"/>
          </a:xfrm>
        </p:spPr>
        <p:txBody>
          <a:bodyPr/>
          <a:lstStyle/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BIT MASKING: </a:t>
            </a:r>
            <a:r>
              <a:rPr lang="en-US" sz="1800" dirty="0">
                <a:solidFill>
                  <a:srgbClr val="000000"/>
                </a:solidFill>
                <a:effectLst/>
              </a:rPr>
              <a:t>Bit masking is a technique in programming used to test or modify the states of the bits of a given data.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Here we have to decide what should be the </a:t>
            </a:r>
            <a:r>
              <a:rPr lang="en-US" sz="1800" b="1" i="0" dirty="0" err="1">
                <a:solidFill>
                  <a:srgbClr val="000000"/>
                </a:solidFill>
                <a:effectLst/>
              </a:rPr>
              <a:t>Mask_value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 then take that </a:t>
            </a:r>
            <a:r>
              <a:rPr lang="en-US" sz="1800" b="1" i="0" dirty="0" err="1">
                <a:solidFill>
                  <a:srgbClr val="000000"/>
                </a:solidFill>
                <a:effectLst/>
              </a:rPr>
              <a:t>Mask_value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 and do a </a:t>
            </a:r>
            <a:r>
              <a:rPr lang="en-US" sz="1800" b="1" i="0" dirty="0" err="1">
                <a:solidFill>
                  <a:srgbClr val="000000"/>
                </a:solidFill>
                <a:effectLst/>
              </a:rPr>
              <a:t>bitwisewise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operation with a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given data to get the output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.</a:t>
            </a:r>
            <a:endParaRPr lang="en-US" sz="1800" b="1" dirty="0">
              <a:solidFill>
                <a:srgbClr val="000000"/>
              </a:solidFill>
              <a:effectLst/>
            </a:endParaRP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effectLst/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pic>
        <p:nvPicPr>
          <p:cNvPr id="2" name="Picture 2" descr="Applicability of bitwise operators : Testing of bits">
            <a:extLst>
              <a:ext uri="{FF2B5EF4-FFF2-40B4-BE49-F238E27FC236}">
                <a16:creationId xmlns:a16="http://schemas.microsoft.com/office/drawing/2014/main" id="{BEEC2AD6-9EA2-414E-3E34-192C93DD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1" y="3109368"/>
            <a:ext cx="6429375" cy="31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4773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21999" cy="4741730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/>
                </a:solidFill>
                <a:effectLst/>
              </a:rPr>
              <a:t>Bit fields in programming are used to pack multiple data fields within a single word or byte, allowing for more efficient use of memory.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/>
                </a:solidFill>
                <a:effectLst/>
              </a:rPr>
              <a:t>Bitwise operators are particularly useful when working with bit fields because they enable manipulation and extraction of specific bits within a bit field.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/>
                </a:solidFill>
                <a:effectLst/>
              </a:rPr>
              <a:t>Here's how bitwise operators can be helpful for bit fields:</a:t>
            </a: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1"/>
                </a:solidFill>
              </a:rPr>
              <a:t>1.Setting and Clearing Bits: </a:t>
            </a:r>
            <a:r>
              <a:rPr lang="en-US" sz="1800" dirty="0">
                <a:solidFill>
                  <a:schemeClr val="tx1"/>
                </a:solidFill>
              </a:rPr>
              <a:t>Bitwise OR (|) is commonly used to set specific bits within a bit field. You can create a mask with the desired bit set to 1 and perform a bitwise OR with the existing value.</a:t>
            </a: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schemeClr val="tx1"/>
                </a:solidFill>
              </a:rPr>
              <a:t>Bitwise AND (&amp;) with the complement of a mask can be used to clear specific bits within a bit field.</a:t>
            </a: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1"/>
                </a:solidFill>
              </a:rPr>
              <a:t>2. Checking Bit Values: </a:t>
            </a:r>
            <a:r>
              <a:rPr lang="en-US" sz="1800" dirty="0">
                <a:solidFill>
                  <a:schemeClr val="tx1"/>
                </a:solidFill>
              </a:rPr>
              <a:t>Bitwise AND (&amp;) can be used to check the value of a specific bit within a bit field. If the result is non-zero, the bit is set; otherwise, it is clear.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85788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21999" cy="4741730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1"/>
                </a:solidFill>
              </a:rPr>
              <a:t>3.Toggle Bits</a:t>
            </a:r>
            <a:r>
              <a:rPr lang="en-US" sz="1800" dirty="0">
                <a:solidFill>
                  <a:schemeClr val="tx1"/>
                </a:solidFill>
              </a:rPr>
              <a:t>: Bitwise XOR (^) can be used to toggle specific bits within a bit field. XORing with a mask toggles the corresponding bits.</a:t>
            </a:r>
          </a:p>
          <a:p>
            <a:pPr marR="0" lvl="1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1"/>
                </a:solidFill>
              </a:rPr>
              <a:t>4.Extracting Bit Fields</a:t>
            </a:r>
            <a:r>
              <a:rPr lang="en-US" sz="1800" dirty="0">
                <a:solidFill>
                  <a:schemeClr val="tx1"/>
                </a:solidFill>
              </a:rPr>
              <a:t>: Right shifting (&gt;&gt;) can be used to extract a specific bit field from a larger bit field. By creating a mask with the relevant bits set to 1 and using it in a bitwise AND operation, you can obtain the desired bit field.</a:t>
            </a:r>
          </a:p>
          <a:p>
            <a:pPr marR="0" lvl="1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1"/>
                </a:solidFill>
              </a:rPr>
              <a:t>5.Combining Bit Fields: </a:t>
            </a:r>
            <a:r>
              <a:rPr lang="en-US" sz="1800" dirty="0">
                <a:solidFill>
                  <a:schemeClr val="tx1"/>
                </a:solidFill>
              </a:rPr>
              <a:t>Bitwise OR (|) can be used to combine multiple bit fields into a single value. This is useful when you have separate values for different attributes packed into a single variable.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02841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21999" cy="4741730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TESTING OF BITS: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Testing a bit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refers to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checking the value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of a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specific bit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within a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binary representation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of a number or data.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In the context of programming and bitwise operations,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testing a bit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typically involves checking whether a particular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bit is set (equal to 1)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or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clear (equal to 0) within a binary value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Lets us understand with the below example: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B5ED10-923C-ADB3-26B5-16F6BAF6A763}"/>
              </a:ext>
            </a:extLst>
          </p:cNvPr>
          <p:cNvSpPr/>
          <p:nvPr/>
        </p:nvSpPr>
        <p:spPr>
          <a:xfrm>
            <a:off x="982662" y="4210911"/>
            <a:ext cx="10629900" cy="1038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fontAlgn="base"/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Write a program to find out whether a user entered a number is even or odd. Print an appropriate message on the console</a:t>
            </a:r>
            <a:endParaRPr lang="en-US" sz="1600" b="0" i="0" dirty="0">
              <a:solidFill>
                <a:srgbClr val="4A4A4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testing of bits logic.</a:t>
            </a:r>
            <a:endParaRPr lang="en-US" sz="1600" b="0" i="0" dirty="0">
              <a:solidFill>
                <a:srgbClr val="4A4A4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16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2194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21999" cy="4741730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LOGIC: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 this works is, let’s consider a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number an integer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let’s say 46.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you write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46 in binary form, you get 0010111</a:t>
            </a:r>
            <a:r>
              <a:rPr lang="en-US" sz="1800" b="1" dirty="0">
                <a:solidFill>
                  <a:srgbClr val="C00000"/>
                </a:solidFill>
              </a:rPr>
              <a:t>0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here the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least significant bit is 0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R="0" lvl="1" algn="ctr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srgbClr val="C00000"/>
                </a:solidFill>
              </a:rPr>
              <a:t>For an EVEN number, the LSB is always 0. 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Let’s consider the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odd number 47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0010111</a:t>
            </a:r>
            <a:r>
              <a:rPr lang="en-US" sz="1800" b="1" dirty="0">
                <a:solidFill>
                  <a:srgbClr val="C00000"/>
                </a:solidFill>
              </a:rPr>
              <a:t>1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binary form of 47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Here the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least significant bit is 1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lvl="1" algn="ctr">
              <a:lnSpc>
                <a:spcPct val="150000"/>
              </a:lnSpc>
              <a:defRPr/>
            </a:pPr>
            <a:r>
              <a:rPr lang="en-US" sz="1800" dirty="0">
                <a:solidFill>
                  <a:srgbClr val="C00000"/>
                </a:solidFill>
              </a:rPr>
              <a:t>For the ODD number, the LSB will always be 1. 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That’s why by checking or by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testing the least significant bit(LSB) of a number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we can find out whether a number is even or odd.</a:t>
            </a:r>
            <a:endParaRPr lang="en-US" sz="1800" dirty="0">
              <a:solidFill>
                <a:schemeClr val="tx1"/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30968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1"/>
            <a:ext cx="6518667" cy="4741730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Testing of a bit can be achieved by the technique called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Bit-Masking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dirty="0">
                <a:solidFill>
                  <a:srgbClr val="000000"/>
                </a:solidFill>
                <a:effectLst/>
              </a:rPr>
              <a:t>Bit masking is a technique in programming used to test or modify the states of the bits of a given data.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Here we have to decide what should be the </a:t>
            </a:r>
            <a:r>
              <a:rPr lang="en-US" sz="1800" b="1" i="0" dirty="0" err="1">
                <a:solidFill>
                  <a:srgbClr val="000000"/>
                </a:solidFill>
                <a:effectLst/>
              </a:rPr>
              <a:t>Mask_value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and then take that </a:t>
            </a:r>
            <a:r>
              <a:rPr lang="en-US" sz="1800" b="1" i="0" dirty="0" err="1">
                <a:solidFill>
                  <a:srgbClr val="000000"/>
                </a:solidFill>
                <a:effectLst/>
              </a:rPr>
              <a:t>Mask_value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 and do a bitwise AND(&amp;)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operation with a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given data to get the output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.</a:t>
            </a:r>
            <a:endParaRPr lang="en-US" sz="1800" b="1" dirty="0">
              <a:solidFill>
                <a:srgbClr val="000000"/>
              </a:solidFill>
              <a:effectLst/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First we need to </a:t>
            </a:r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 a </a:t>
            </a:r>
            <a:r>
              <a:rPr lang="en-IN" sz="1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Mask_value</a:t>
            </a:r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00101110 is the input number written in a binary format. We divide this number into two areas: area1(0 0 1 0), and area2(1 1 1 0)</a:t>
            </a: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44634-4B2E-BA1A-70D6-18F50DF13CB7}"/>
              </a:ext>
            </a:extLst>
          </p:cNvPr>
          <p:cNvSpPr/>
          <p:nvPr/>
        </p:nvSpPr>
        <p:spPr>
          <a:xfrm>
            <a:off x="8195864" y="2681288"/>
            <a:ext cx="6381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46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8EA50FD-5E77-D79B-4146-C399A788048A}"/>
              </a:ext>
            </a:extLst>
          </p:cNvPr>
          <p:cNvSpPr/>
          <p:nvPr/>
        </p:nvSpPr>
        <p:spPr>
          <a:xfrm>
            <a:off x="9022356" y="2787792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358C1-978C-FAF9-F46F-3A3C61AD291B}"/>
              </a:ext>
            </a:extLst>
          </p:cNvPr>
          <p:cNvSpPr/>
          <p:nvPr/>
        </p:nvSpPr>
        <p:spPr>
          <a:xfrm>
            <a:off x="9677398" y="2719146"/>
            <a:ext cx="1857377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0 0 1 0 1 1 1 </a:t>
            </a:r>
            <a:r>
              <a:rPr lang="en-US" sz="1600" b="1" dirty="0">
                <a:solidFill>
                  <a:schemeClr val="tx1"/>
                </a:solidFill>
              </a:rPr>
              <a:t>0</a:t>
            </a:r>
            <a:endParaRPr lang="en-IN" sz="1600" b="1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2588F3-D24A-0846-C050-6E679DC8C355}"/>
              </a:ext>
            </a:extLst>
          </p:cNvPr>
          <p:cNvSpPr/>
          <p:nvPr/>
        </p:nvSpPr>
        <p:spPr>
          <a:xfrm>
            <a:off x="7508080" y="3261427"/>
            <a:ext cx="16668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Mask_value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095DE94-FC8D-FA77-7A58-58F55879E438}"/>
              </a:ext>
            </a:extLst>
          </p:cNvPr>
          <p:cNvSpPr/>
          <p:nvPr/>
        </p:nvSpPr>
        <p:spPr>
          <a:xfrm>
            <a:off x="9072162" y="3419296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DC47EB-E6F9-11E9-2A94-18D76E9DF081}"/>
              </a:ext>
            </a:extLst>
          </p:cNvPr>
          <p:cNvSpPr/>
          <p:nvPr/>
        </p:nvSpPr>
        <p:spPr>
          <a:xfrm>
            <a:off x="9757764" y="322855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0 0 0 0 0 0 0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5F2CFC-34A5-1070-B620-F94A0847D741}"/>
              </a:ext>
            </a:extLst>
          </p:cNvPr>
          <p:cNvCxnSpPr/>
          <p:nvPr/>
        </p:nvCxnSpPr>
        <p:spPr>
          <a:xfrm>
            <a:off x="9884269" y="3718627"/>
            <a:ext cx="1524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FF521-AD7A-813E-6249-31A568D118FC}"/>
              </a:ext>
            </a:extLst>
          </p:cNvPr>
          <p:cNvSpPr/>
          <p:nvPr/>
        </p:nvSpPr>
        <p:spPr>
          <a:xfrm>
            <a:off x="9786339" y="393340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0 0 0 0 0 0 0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0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1"/>
            <a:ext cx="6518668" cy="4741730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find the even or odd of the number we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 need to concentrate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 the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area1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 we are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clearing as (0 0 0 0)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in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area 2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can determine with the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LSB bit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set the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mask as (0 0 0 1) and performs bitwise AND.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 the result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LSB is 1 denotes the number is ODD or 0 then the number is EVEN.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44634-4B2E-BA1A-70D6-18F50DF13CB7}"/>
              </a:ext>
            </a:extLst>
          </p:cNvPr>
          <p:cNvSpPr/>
          <p:nvPr/>
        </p:nvSpPr>
        <p:spPr>
          <a:xfrm>
            <a:off x="8195864" y="2681288"/>
            <a:ext cx="6381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46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8EA50FD-5E77-D79B-4146-C399A788048A}"/>
              </a:ext>
            </a:extLst>
          </p:cNvPr>
          <p:cNvSpPr/>
          <p:nvPr/>
        </p:nvSpPr>
        <p:spPr>
          <a:xfrm>
            <a:off x="9022356" y="2787792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358C1-978C-FAF9-F46F-3A3C61AD291B}"/>
              </a:ext>
            </a:extLst>
          </p:cNvPr>
          <p:cNvSpPr/>
          <p:nvPr/>
        </p:nvSpPr>
        <p:spPr>
          <a:xfrm>
            <a:off x="9677398" y="2719146"/>
            <a:ext cx="1857377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0 0 1 0 1 1 1 </a:t>
            </a:r>
            <a:r>
              <a:rPr lang="en-US" sz="1600" b="1" dirty="0">
                <a:solidFill>
                  <a:schemeClr val="tx1"/>
                </a:solidFill>
              </a:rPr>
              <a:t>0</a:t>
            </a:r>
            <a:endParaRPr lang="en-IN" sz="1600" b="1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2588F3-D24A-0846-C050-6E679DC8C355}"/>
              </a:ext>
            </a:extLst>
          </p:cNvPr>
          <p:cNvSpPr/>
          <p:nvPr/>
        </p:nvSpPr>
        <p:spPr>
          <a:xfrm>
            <a:off x="7508080" y="3261427"/>
            <a:ext cx="16668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Mask_value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095DE94-FC8D-FA77-7A58-58F55879E438}"/>
              </a:ext>
            </a:extLst>
          </p:cNvPr>
          <p:cNvSpPr/>
          <p:nvPr/>
        </p:nvSpPr>
        <p:spPr>
          <a:xfrm>
            <a:off x="9072162" y="3419296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DC47EB-E6F9-11E9-2A94-18D76E9DF081}"/>
              </a:ext>
            </a:extLst>
          </p:cNvPr>
          <p:cNvSpPr/>
          <p:nvPr/>
        </p:nvSpPr>
        <p:spPr>
          <a:xfrm>
            <a:off x="9757764" y="322855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0 0 0 0 0 0 0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5F2CFC-34A5-1070-B620-F94A0847D741}"/>
              </a:ext>
            </a:extLst>
          </p:cNvPr>
          <p:cNvCxnSpPr/>
          <p:nvPr/>
        </p:nvCxnSpPr>
        <p:spPr>
          <a:xfrm>
            <a:off x="9884269" y="3718627"/>
            <a:ext cx="1524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FF521-AD7A-813E-6249-31A568D118FC}"/>
              </a:ext>
            </a:extLst>
          </p:cNvPr>
          <p:cNvSpPr/>
          <p:nvPr/>
        </p:nvSpPr>
        <p:spPr>
          <a:xfrm>
            <a:off x="9786339" y="393340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0 0 0 0 0 0 0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1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9CEA4-41BE-CF90-633E-87924E5265EF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7581899" y="1373188"/>
            <a:ext cx="4329113" cy="324643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 w="635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otype Sort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Even or ODD using Bitwise operation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if(number &amp; 1)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(number odd);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}else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(number even);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buFont typeface="Monotype Sorts" pitchFamily="2" charset="2"/>
              <a:buNone/>
              <a:defRPr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701EB-0D92-D67A-4F1D-D9BE30ACCCA1}"/>
              </a:ext>
            </a:extLst>
          </p:cNvPr>
          <p:cNvSpPr txBox="1"/>
          <p:nvPr/>
        </p:nvSpPr>
        <p:spPr>
          <a:xfrm>
            <a:off x="914400" y="1448316"/>
            <a:ext cx="6096000" cy="3884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If( number &amp; 1) is a logic, Here the number is bitwise ANDed with a mask value which is 1.</a:t>
            </a:r>
            <a:endParaRPr lang="en-US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If(number &amp; 1) this whole expression turns out to be a non-zero value, then the expression will be true. So, in that case, the print number is odd.</a:t>
            </a:r>
            <a:endParaRPr lang="en-US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output of if(number &amp; 1) this expression is false, that is 0, then you can print the number as even.</a:t>
            </a:r>
            <a:endParaRPr lang="en-US" b="0" i="0" dirty="0">
              <a:solidFill>
                <a:srgbClr val="4A4A4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7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95826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Java includes many development tools, classes, and methods.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Development tools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are part of Java Development Kit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(JDK)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classes and methods are part of Java Standard Library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(JSL),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also known as Application Programming Interface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(API).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It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includes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hundreds of classes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methods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grouped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several packages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according to their functionality.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Environment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4777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21999" cy="4741730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SETTING OF BITS: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Setting a bit means changing the value of a specific bit within a binary representation of a number or data to 1.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Let us understand with the below example: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B5ED10-923C-ADB3-26B5-16F6BAF6A763}"/>
              </a:ext>
            </a:extLst>
          </p:cNvPr>
          <p:cNvSpPr/>
          <p:nvPr/>
        </p:nvSpPr>
        <p:spPr>
          <a:xfrm>
            <a:off x="989012" y="3315561"/>
            <a:ext cx="10629900" cy="1038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fontAlgn="base"/>
            <a:r>
              <a:rPr lang="en-U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Write a program to set(make bit state to 1), 4th and 7th-bit position of a given number and print the result.</a:t>
            </a:r>
            <a:endParaRPr lang="en-IN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6070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0"/>
            <a:ext cx="6518667" cy="4917941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we have to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use a mask </a:t>
            </a:r>
            <a:r>
              <a:rPr lang="en-US" sz="1800" b="1" i="0" dirty="0" err="1">
                <a:solidFill>
                  <a:srgbClr val="000000"/>
                </a:solidFill>
                <a:effectLst/>
              </a:rPr>
              <a:t>value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.,where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the 4th and 7th bits are set(1).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After that, we have to decide whether you want to use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bitwise &amp; operator or bitwise | operator.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C00000"/>
                </a:solidFill>
                <a:effectLst/>
              </a:rPr>
              <a:t>What happens if we use bitwise &amp; operator?</a:t>
            </a:r>
          </a:p>
          <a:p>
            <a:pPr algn="l" fontAlgn="base"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	00010000 is the result you get.</a:t>
            </a:r>
            <a:endParaRPr lang="en-US" sz="1800" b="0" i="0" dirty="0">
              <a:solidFill>
                <a:srgbClr val="4A4A4A"/>
              </a:solidFill>
              <a:effectLst/>
            </a:endParaRPr>
          </a:p>
          <a:p>
            <a:pPr algn="l" fontAlgn="base"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      Here you can see that the output is not correct. We messed up a lot of bits here. So, we messed up with those bits, which we are not supposed to touch. It clearly shows that you cannot use bitwise &amp; operator if you require to set the bits. </a:t>
            </a:r>
            <a:endParaRPr lang="en-US" sz="1800" b="0" i="0" dirty="0">
              <a:solidFill>
                <a:srgbClr val="4A4A4A"/>
              </a:solidFill>
              <a:effectLst/>
            </a:endParaRPr>
          </a:p>
          <a:p>
            <a:pPr algn="l" fontAlgn="base"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That’s why the 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‘&amp;’ operator is used to ‘TEST’ not to ‘SET’.</a:t>
            </a:r>
            <a:endParaRPr lang="en-US" sz="1800" i="0" dirty="0">
              <a:solidFill>
                <a:srgbClr val="4A4A4A"/>
              </a:solidFill>
              <a:effectLst/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44634-4B2E-BA1A-70D6-18F50DF13CB7}"/>
              </a:ext>
            </a:extLst>
          </p:cNvPr>
          <p:cNvSpPr/>
          <p:nvPr/>
        </p:nvSpPr>
        <p:spPr>
          <a:xfrm>
            <a:off x="8067676" y="2681288"/>
            <a:ext cx="76636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8EA50FD-5E77-D79B-4146-C399A788048A}"/>
              </a:ext>
            </a:extLst>
          </p:cNvPr>
          <p:cNvSpPr/>
          <p:nvPr/>
        </p:nvSpPr>
        <p:spPr>
          <a:xfrm>
            <a:off x="9022356" y="2787792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358C1-978C-FAF9-F46F-3A3C61AD291B}"/>
              </a:ext>
            </a:extLst>
          </p:cNvPr>
          <p:cNvSpPr/>
          <p:nvPr/>
        </p:nvSpPr>
        <p:spPr>
          <a:xfrm>
            <a:off x="9677398" y="2719146"/>
            <a:ext cx="1857377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0 0 1 1 1 1 1 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  <a:endParaRPr lang="en-IN" sz="1600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2588F3-D24A-0846-C050-6E679DC8C355}"/>
              </a:ext>
            </a:extLst>
          </p:cNvPr>
          <p:cNvSpPr/>
          <p:nvPr/>
        </p:nvSpPr>
        <p:spPr>
          <a:xfrm>
            <a:off x="7508080" y="3261427"/>
            <a:ext cx="16668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Mask_value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095DE94-FC8D-FA77-7A58-58F55879E438}"/>
              </a:ext>
            </a:extLst>
          </p:cNvPr>
          <p:cNvSpPr/>
          <p:nvPr/>
        </p:nvSpPr>
        <p:spPr>
          <a:xfrm>
            <a:off x="9072162" y="3419296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DC47EB-E6F9-11E9-2A94-18D76E9DF081}"/>
              </a:ext>
            </a:extLst>
          </p:cNvPr>
          <p:cNvSpPr/>
          <p:nvPr/>
        </p:nvSpPr>
        <p:spPr>
          <a:xfrm>
            <a:off x="9757764" y="322855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1 0 0 1 0 0 0 0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5F2CFC-34A5-1070-B620-F94A0847D741}"/>
              </a:ext>
            </a:extLst>
          </p:cNvPr>
          <p:cNvCxnSpPr/>
          <p:nvPr/>
        </p:nvCxnSpPr>
        <p:spPr>
          <a:xfrm>
            <a:off x="9884269" y="3718627"/>
            <a:ext cx="1524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FF521-AD7A-813E-6249-31A568D118FC}"/>
              </a:ext>
            </a:extLst>
          </p:cNvPr>
          <p:cNvSpPr/>
          <p:nvPr/>
        </p:nvSpPr>
        <p:spPr>
          <a:xfrm>
            <a:off x="9786339" y="393340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0 0 0 1 0 0 0 0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C7282-8766-FE07-2351-580264DDB895}"/>
              </a:ext>
            </a:extLst>
          </p:cNvPr>
          <p:cNvSpPr/>
          <p:nvPr/>
        </p:nvSpPr>
        <p:spPr>
          <a:xfrm>
            <a:off x="9786339" y="2488638"/>
            <a:ext cx="1690688" cy="19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7 6 5 4 3 2 1 0</a:t>
            </a:r>
            <a:endParaRPr lang="en-IN" sz="16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8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0"/>
            <a:ext cx="6518667" cy="4917941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C00000"/>
                </a:solidFill>
                <a:effectLst/>
              </a:rPr>
              <a:t>What happens if we use bitwise | operator?</a:t>
            </a:r>
          </a:p>
          <a:p>
            <a:pPr algn="l" fontAlgn="base">
              <a:lnSpc>
                <a:spcPct val="20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	10111110 is the result you get.</a:t>
            </a:r>
            <a:endParaRPr lang="en-US" sz="1800" b="0" i="0" dirty="0">
              <a:solidFill>
                <a:srgbClr val="4A4A4A"/>
              </a:solidFill>
              <a:effectLst/>
            </a:endParaRPr>
          </a:p>
          <a:p>
            <a:pPr algn="l" fontAlgn="base">
              <a:lnSpc>
                <a:spcPct val="20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      Here you can see that the output is correct. you get this result 10111110. Here you can see that the un-affected data portion is not affected at the output. They are safe. So, only 4th and 7th-bit positions are set.</a:t>
            </a:r>
            <a:endParaRPr lang="en-US" sz="1800" i="0" dirty="0">
              <a:solidFill>
                <a:srgbClr val="4A4A4A"/>
              </a:solidFill>
              <a:effectLst/>
            </a:endParaRPr>
          </a:p>
          <a:p>
            <a:pPr marR="0" lvl="1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i="0" dirty="0">
                <a:solidFill>
                  <a:srgbClr val="800000"/>
                </a:solidFill>
                <a:effectLst/>
              </a:rPr>
              <a:t>bitwise ‘&amp;’ is used to ‘TEST’ not to ‘SET’; bitwise ‘|’ is used to ‘SET’ not to ‘TEST’.</a:t>
            </a: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44634-4B2E-BA1A-70D6-18F50DF13CB7}"/>
              </a:ext>
            </a:extLst>
          </p:cNvPr>
          <p:cNvSpPr/>
          <p:nvPr/>
        </p:nvSpPr>
        <p:spPr>
          <a:xfrm>
            <a:off x="8067676" y="2681288"/>
            <a:ext cx="76636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8EA50FD-5E77-D79B-4146-C399A788048A}"/>
              </a:ext>
            </a:extLst>
          </p:cNvPr>
          <p:cNvSpPr/>
          <p:nvPr/>
        </p:nvSpPr>
        <p:spPr>
          <a:xfrm>
            <a:off x="9022356" y="2787792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358C1-978C-FAF9-F46F-3A3C61AD291B}"/>
              </a:ext>
            </a:extLst>
          </p:cNvPr>
          <p:cNvSpPr/>
          <p:nvPr/>
        </p:nvSpPr>
        <p:spPr>
          <a:xfrm>
            <a:off x="9677398" y="2719146"/>
            <a:ext cx="1857377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0 0 1 1 1 1 1 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  <a:endParaRPr lang="en-IN" sz="1600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2588F3-D24A-0846-C050-6E679DC8C355}"/>
              </a:ext>
            </a:extLst>
          </p:cNvPr>
          <p:cNvSpPr/>
          <p:nvPr/>
        </p:nvSpPr>
        <p:spPr>
          <a:xfrm>
            <a:off x="7508080" y="3261427"/>
            <a:ext cx="16668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Mask_value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095DE94-FC8D-FA77-7A58-58F55879E438}"/>
              </a:ext>
            </a:extLst>
          </p:cNvPr>
          <p:cNvSpPr/>
          <p:nvPr/>
        </p:nvSpPr>
        <p:spPr>
          <a:xfrm>
            <a:off x="9072162" y="3419296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DC47EB-E6F9-11E9-2A94-18D76E9DF081}"/>
              </a:ext>
            </a:extLst>
          </p:cNvPr>
          <p:cNvSpPr/>
          <p:nvPr/>
        </p:nvSpPr>
        <p:spPr>
          <a:xfrm>
            <a:off x="9757764" y="322855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1 0 0 1 0 0 0 0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5F2CFC-34A5-1070-B620-F94A0847D741}"/>
              </a:ext>
            </a:extLst>
          </p:cNvPr>
          <p:cNvCxnSpPr/>
          <p:nvPr/>
        </p:nvCxnSpPr>
        <p:spPr>
          <a:xfrm>
            <a:off x="9884269" y="3718627"/>
            <a:ext cx="1524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FF521-AD7A-813E-6249-31A568D118FC}"/>
              </a:ext>
            </a:extLst>
          </p:cNvPr>
          <p:cNvSpPr/>
          <p:nvPr/>
        </p:nvSpPr>
        <p:spPr>
          <a:xfrm>
            <a:off x="9786339" y="393340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1 0 1 1 1 1 1 0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C7282-8766-FE07-2351-580264DDB895}"/>
              </a:ext>
            </a:extLst>
          </p:cNvPr>
          <p:cNvSpPr/>
          <p:nvPr/>
        </p:nvSpPr>
        <p:spPr>
          <a:xfrm>
            <a:off x="9786339" y="2488638"/>
            <a:ext cx="1690688" cy="19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7 6 5 4 3 2 1 0</a:t>
            </a:r>
            <a:endParaRPr lang="en-IN" sz="16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98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21999" cy="4741730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1"/>
                </a:solidFill>
              </a:rPr>
              <a:t>CLEARING OF BITS: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i="0" dirty="0">
                <a:solidFill>
                  <a:schemeClr val="tx1"/>
                </a:solidFill>
                <a:effectLst/>
              </a:rPr>
              <a:t>Clearing a bit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means 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changing the value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of a 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specific bit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within a 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binary representation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of a number or </a:t>
            </a:r>
            <a:r>
              <a:rPr lang="en-US" sz="1800" b="1" i="0" dirty="0">
                <a:solidFill>
                  <a:schemeClr val="tx1"/>
                </a:solidFill>
                <a:effectLst/>
              </a:rPr>
              <a:t>data to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0.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chemeClr val="tx1"/>
                </a:solidFill>
                <a:effectLst/>
              </a:rPr>
              <a:t>In the context of programming and bitwise operations, clearing a bit involves using bitwise operations to turn a particular bit off.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/>
                </a:solidFill>
              </a:rPr>
              <a:t>Let us understand with the below example:</a:t>
            </a:r>
            <a:endParaRPr lang="en-US" sz="1800" b="1" dirty="0">
              <a:solidFill>
                <a:schemeClr val="tx1"/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b="1" dirty="0">
              <a:solidFill>
                <a:schemeClr val="tx1"/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B5ED10-923C-ADB3-26B5-16F6BAF6A763}"/>
              </a:ext>
            </a:extLst>
          </p:cNvPr>
          <p:cNvSpPr/>
          <p:nvPr/>
        </p:nvSpPr>
        <p:spPr>
          <a:xfrm>
            <a:off x="982662" y="4134711"/>
            <a:ext cx="10629900" cy="1038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fontAlgn="base"/>
            <a:r>
              <a:rPr lang="en-U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Write a program to clear(make bit state to 0) the 4th, 5th, 6th, bit positions of a given number and print the result. </a:t>
            </a:r>
            <a:endParaRPr lang="en-IN" sz="1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8311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21999" cy="4741730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First, which bitwise operation do you use to clear the given bit position of data? Do you use the 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bitwise &amp;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or 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bitwise | 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operator? 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srgbClr val="000000"/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srgbClr val="000000"/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In this case, certainly, we cannot use 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bitwise OR 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(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|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) because that is used to SET. So, you have to use 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bitwise &amp;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operator. So, bitwise ‘&amp;’ is used to ‘TEST and CLEAR’. 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srgbClr val="000000"/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rgbClr val="000000"/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1" dirty="0">
              <a:solidFill>
                <a:srgbClr val="000000"/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B5ED10-923C-ADB3-26B5-16F6BAF6A763}"/>
              </a:ext>
            </a:extLst>
          </p:cNvPr>
          <p:cNvSpPr/>
          <p:nvPr/>
        </p:nvSpPr>
        <p:spPr>
          <a:xfrm>
            <a:off x="989012" y="2390775"/>
            <a:ext cx="10629900" cy="1038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/>
            <a:r>
              <a:rPr lang="en-US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‘ is used to ‘TEST and CLEAR’ not to ‘SET.’</a:t>
            </a:r>
          </a:p>
          <a:p>
            <a:pPr algn="l" fontAlgn="base"/>
            <a:endParaRPr lang="en-US" b="0" i="1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‘ is used to ‘SET’ not to ‘TEST.’ </a:t>
            </a:r>
          </a:p>
        </p:txBody>
      </p:sp>
    </p:spTree>
    <p:extLst>
      <p:ext uri="{BB962C8B-B14F-4D97-AF65-F5344CB8AC3E}">
        <p14:creationId xmlns:p14="http://schemas.microsoft.com/office/powerpoint/2010/main" val="16398538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0"/>
            <a:ext cx="6518667" cy="4917941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</a:rPr>
              <a:t>METHOD 1: </a:t>
            </a:r>
            <a:r>
              <a:rPr lang="en-US" sz="1800" b="0" i="1" dirty="0">
                <a:solidFill>
                  <a:srgbClr val="000000"/>
                </a:solidFill>
                <a:effectLst/>
              </a:rPr>
              <a:t>Here, the mask value should be 1 for the unaffected data portion of the data, and use zeroes in the mask value to zero out the required bit positions.</a:t>
            </a:r>
            <a:endParaRPr lang="en-US" sz="1800" b="1" i="1" dirty="0">
              <a:solidFill>
                <a:srgbClr val="000000"/>
              </a:solidFill>
              <a:effectLst/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The goal is to reset the 4th, 5th, and 6th bit positions.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dirty="0">
                <a:solidFill>
                  <a:srgbClr val="000000"/>
                </a:solidFill>
              </a:rPr>
              <a:t>T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he data is 10111110, and the 4th, 5th, and 6th portions must be zeroed out here.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That’s why we keep this portion of the mask value as zero’s, and the remaining bit positions of the given data should not be affected.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That’s why let’s mask those data portions with 1’s. So, in this case, 10001110 ( the mask value) turns out to be 0x8F.  </a:t>
            </a:r>
            <a:endParaRPr lang="en-US" sz="1800" b="0" i="0" dirty="0">
              <a:solidFill>
                <a:srgbClr val="4A4A4A"/>
              </a:solidFill>
              <a:effectLst/>
            </a:endParaRPr>
          </a:p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44634-4B2E-BA1A-70D6-18F50DF13CB7}"/>
              </a:ext>
            </a:extLst>
          </p:cNvPr>
          <p:cNvSpPr/>
          <p:nvPr/>
        </p:nvSpPr>
        <p:spPr>
          <a:xfrm>
            <a:off x="8067676" y="2681288"/>
            <a:ext cx="76636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8EA50FD-5E77-D79B-4146-C399A788048A}"/>
              </a:ext>
            </a:extLst>
          </p:cNvPr>
          <p:cNvSpPr/>
          <p:nvPr/>
        </p:nvSpPr>
        <p:spPr>
          <a:xfrm>
            <a:off x="9022356" y="2787792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358C1-978C-FAF9-F46F-3A3C61AD291B}"/>
              </a:ext>
            </a:extLst>
          </p:cNvPr>
          <p:cNvSpPr/>
          <p:nvPr/>
        </p:nvSpPr>
        <p:spPr>
          <a:xfrm>
            <a:off x="9677398" y="2719146"/>
            <a:ext cx="1857377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1 0 1 1 1 1 1 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  <a:endParaRPr lang="en-IN" sz="1600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2588F3-D24A-0846-C050-6E679DC8C355}"/>
              </a:ext>
            </a:extLst>
          </p:cNvPr>
          <p:cNvSpPr/>
          <p:nvPr/>
        </p:nvSpPr>
        <p:spPr>
          <a:xfrm>
            <a:off x="7508080" y="3261427"/>
            <a:ext cx="16668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Mask_value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095DE94-FC8D-FA77-7A58-58F55879E438}"/>
              </a:ext>
            </a:extLst>
          </p:cNvPr>
          <p:cNvSpPr/>
          <p:nvPr/>
        </p:nvSpPr>
        <p:spPr>
          <a:xfrm>
            <a:off x="9072162" y="3419296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DC47EB-E6F9-11E9-2A94-18D76E9DF081}"/>
              </a:ext>
            </a:extLst>
          </p:cNvPr>
          <p:cNvSpPr/>
          <p:nvPr/>
        </p:nvSpPr>
        <p:spPr>
          <a:xfrm>
            <a:off x="9757764" y="322855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1 0 0 0 1 1 1 1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5F2CFC-34A5-1070-B620-F94A0847D741}"/>
              </a:ext>
            </a:extLst>
          </p:cNvPr>
          <p:cNvCxnSpPr/>
          <p:nvPr/>
        </p:nvCxnSpPr>
        <p:spPr>
          <a:xfrm>
            <a:off x="9884269" y="3718627"/>
            <a:ext cx="1524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FF521-AD7A-813E-6249-31A568D118FC}"/>
              </a:ext>
            </a:extLst>
          </p:cNvPr>
          <p:cNvSpPr/>
          <p:nvPr/>
        </p:nvSpPr>
        <p:spPr>
          <a:xfrm>
            <a:off x="9786339" y="393340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1 0 0 0 1 1 1 0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C7282-8766-FE07-2351-580264DDB895}"/>
              </a:ext>
            </a:extLst>
          </p:cNvPr>
          <p:cNvSpPr/>
          <p:nvPr/>
        </p:nvSpPr>
        <p:spPr>
          <a:xfrm>
            <a:off x="9786339" y="2488638"/>
            <a:ext cx="1690688" cy="19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7 6 5 4 3 2 1 0</a:t>
            </a:r>
            <a:endParaRPr lang="en-IN" sz="16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5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0"/>
            <a:ext cx="6518667" cy="4917941"/>
          </a:xfrm>
        </p:spPr>
        <p:txBody>
          <a:bodyPr/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Observe the output. Only the 4th, 5th and 6th portions are zeroed out, </a:t>
            </a:r>
          </a:p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so the 7th portion and 0 to 3 portion are not affected, as shown. </a:t>
            </a:r>
          </a:p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So, the takeaway from this post is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 bitwise &amp;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is used to both ‘TEST’ and ‘CLEAR’.</a:t>
            </a:r>
            <a:endParaRPr lang="en-US" sz="1800" b="0" i="0" dirty="0">
              <a:solidFill>
                <a:srgbClr val="4A4A4A"/>
              </a:solidFill>
              <a:effectLst/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44634-4B2E-BA1A-70D6-18F50DF13CB7}"/>
              </a:ext>
            </a:extLst>
          </p:cNvPr>
          <p:cNvSpPr/>
          <p:nvPr/>
        </p:nvSpPr>
        <p:spPr>
          <a:xfrm>
            <a:off x="8067676" y="2681288"/>
            <a:ext cx="76636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8EA50FD-5E77-D79B-4146-C399A788048A}"/>
              </a:ext>
            </a:extLst>
          </p:cNvPr>
          <p:cNvSpPr/>
          <p:nvPr/>
        </p:nvSpPr>
        <p:spPr>
          <a:xfrm>
            <a:off x="9022356" y="2787792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358C1-978C-FAF9-F46F-3A3C61AD291B}"/>
              </a:ext>
            </a:extLst>
          </p:cNvPr>
          <p:cNvSpPr/>
          <p:nvPr/>
        </p:nvSpPr>
        <p:spPr>
          <a:xfrm>
            <a:off x="9677398" y="2719146"/>
            <a:ext cx="1857377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1 0 1 1 1 1 1 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  <a:endParaRPr lang="en-IN" sz="1600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2588F3-D24A-0846-C050-6E679DC8C355}"/>
              </a:ext>
            </a:extLst>
          </p:cNvPr>
          <p:cNvSpPr/>
          <p:nvPr/>
        </p:nvSpPr>
        <p:spPr>
          <a:xfrm>
            <a:off x="7508080" y="3261427"/>
            <a:ext cx="16668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Mask_value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095DE94-FC8D-FA77-7A58-58F55879E438}"/>
              </a:ext>
            </a:extLst>
          </p:cNvPr>
          <p:cNvSpPr/>
          <p:nvPr/>
        </p:nvSpPr>
        <p:spPr>
          <a:xfrm>
            <a:off x="9072162" y="3419296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DC47EB-E6F9-11E9-2A94-18D76E9DF081}"/>
              </a:ext>
            </a:extLst>
          </p:cNvPr>
          <p:cNvSpPr/>
          <p:nvPr/>
        </p:nvSpPr>
        <p:spPr>
          <a:xfrm>
            <a:off x="9757764" y="322855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1 0 0 0 1 1 1 1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5F2CFC-34A5-1070-B620-F94A0847D741}"/>
              </a:ext>
            </a:extLst>
          </p:cNvPr>
          <p:cNvCxnSpPr/>
          <p:nvPr/>
        </p:nvCxnSpPr>
        <p:spPr>
          <a:xfrm>
            <a:off x="9884269" y="3718627"/>
            <a:ext cx="1524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FF521-AD7A-813E-6249-31A568D118FC}"/>
              </a:ext>
            </a:extLst>
          </p:cNvPr>
          <p:cNvSpPr/>
          <p:nvPr/>
        </p:nvSpPr>
        <p:spPr>
          <a:xfrm>
            <a:off x="9786339" y="393340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1 0 0 0 1 1 1 0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C7282-8766-FE07-2351-580264DDB895}"/>
              </a:ext>
            </a:extLst>
          </p:cNvPr>
          <p:cNvSpPr/>
          <p:nvPr/>
        </p:nvSpPr>
        <p:spPr>
          <a:xfrm>
            <a:off x="9786339" y="2488638"/>
            <a:ext cx="1690688" cy="19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7 6 5 4 3 2 1 0</a:t>
            </a:r>
            <a:endParaRPr lang="en-IN" sz="16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6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Structure, Unions &amp; Bitfields  |  © </a:t>
            </a:r>
            <a:r>
              <a:rPr lang="en-US" dirty="0" err="1"/>
              <a:t>SmartCliff</a:t>
            </a:r>
            <a:r>
              <a:rPr lang="en-US" dirty="0"/>
              <a:t> | Version 2.0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3" y="1373320"/>
            <a:ext cx="6518667" cy="4917941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</a:rPr>
              <a:t>METHOD 2: The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combination of the 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bitwise &amp;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and the 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negation(~),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that is 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bitwise NOT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.</a:t>
            </a:r>
            <a:r>
              <a:rPr lang="en-US" sz="1800" b="0" i="0" dirty="0">
                <a:solidFill>
                  <a:srgbClr val="4A4A4A"/>
                </a:solidFill>
                <a:effectLst/>
              </a:rPr>
              <a:t> 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In this case, negate the mask value first and then perform the 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bitwise &amp;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. 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Here, 01110000 is the mask value, and you negate that. When you negate that, the final output is 10001110.  </a:t>
            </a: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44634-4B2E-BA1A-70D6-18F50DF13CB7}"/>
              </a:ext>
            </a:extLst>
          </p:cNvPr>
          <p:cNvSpPr/>
          <p:nvPr/>
        </p:nvSpPr>
        <p:spPr>
          <a:xfrm>
            <a:off x="8067676" y="2681288"/>
            <a:ext cx="76636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8EA50FD-5E77-D79B-4146-C399A788048A}"/>
              </a:ext>
            </a:extLst>
          </p:cNvPr>
          <p:cNvSpPr/>
          <p:nvPr/>
        </p:nvSpPr>
        <p:spPr>
          <a:xfrm>
            <a:off x="9022356" y="2787792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358C1-978C-FAF9-F46F-3A3C61AD291B}"/>
              </a:ext>
            </a:extLst>
          </p:cNvPr>
          <p:cNvSpPr/>
          <p:nvPr/>
        </p:nvSpPr>
        <p:spPr>
          <a:xfrm>
            <a:off x="9677398" y="2719146"/>
            <a:ext cx="1857377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1 0 1 1 1 1 1 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  <a:endParaRPr lang="en-IN" sz="1600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2588F3-D24A-0846-C050-6E679DC8C355}"/>
              </a:ext>
            </a:extLst>
          </p:cNvPr>
          <p:cNvSpPr/>
          <p:nvPr/>
        </p:nvSpPr>
        <p:spPr>
          <a:xfrm>
            <a:off x="7508080" y="3261427"/>
            <a:ext cx="16668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Mask_value</a:t>
            </a:r>
            <a:endParaRPr lang="en-IN" sz="1600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095DE94-FC8D-FA77-7A58-58F55879E438}"/>
              </a:ext>
            </a:extLst>
          </p:cNvPr>
          <p:cNvSpPr/>
          <p:nvPr/>
        </p:nvSpPr>
        <p:spPr>
          <a:xfrm>
            <a:off x="9072162" y="3419296"/>
            <a:ext cx="466725" cy="2311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DC47EB-E6F9-11E9-2A94-18D76E9DF081}"/>
              </a:ext>
            </a:extLst>
          </p:cNvPr>
          <p:cNvSpPr/>
          <p:nvPr/>
        </p:nvSpPr>
        <p:spPr>
          <a:xfrm>
            <a:off x="9757764" y="322855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0 1 1 1 0 0 0 0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5F2CFC-34A5-1070-B620-F94A0847D741}"/>
              </a:ext>
            </a:extLst>
          </p:cNvPr>
          <p:cNvCxnSpPr/>
          <p:nvPr/>
        </p:nvCxnSpPr>
        <p:spPr>
          <a:xfrm>
            <a:off x="9884269" y="3718627"/>
            <a:ext cx="1524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FF521-AD7A-813E-6249-31A568D118FC}"/>
              </a:ext>
            </a:extLst>
          </p:cNvPr>
          <p:cNvSpPr/>
          <p:nvPr/>
        </p:nvSpPr>
        <p:spPr>
          <a:xfrm>
            <a:off x="9786339" y="3933404"/>
            <a:ext cx="1777011" cy="38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1 0 0 0 1 1 1 0</a:t>
            </a:r>
            <a:endParaRPr lang="en-IN" sz="1600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C7282-8766-FE07-2351-580264DDB895}"/>
              </a:ext>
            </a:extLst>
          </p:cNvPr>
          <p:cNvSpPr/>
          <p:nvPr/>
        </p:nvSpPr>
        <p:spPr>
          <a:xfrm>
            <a:off x="9786339" y="2488638"/>
            <a:ext cx="1690688" cy="19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7 6 5 4 3 2 1 0</a:t>
            </a:r>
            <a:endParaRPr lang="en-IN" sz="16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1" grpId="0" animBg="1"/>
      <p:bldP spid="1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081EAF-DDC8-A1B8-BEDC-88937BCC0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9412" y="1373321"/>
            <a:ext cx="10915251" cy="4572000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BITWISE operator Vs Logical Operator: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</a:t>
            </a:r>
            <a:r>
              <a:rPr lang="en-US" sz="20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bitwise operators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work at the </a:t>
            </a:r>
            <a:r>
              <a:rPr lang="en-US" sz="20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bit level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sz="20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manipulating binary representations of numbers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while </a:t>
            </a:r>
            <a:r>
              <a:rPr lang="en-US" sz="20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logical operators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work with </a:t>
            </a:r>
            <a:r>
              <a:rPr lang="en-US" sz="200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boolean</a:t>
            </a:r>
            <a:r>
              <a:rPr lang="en-US" sz="20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values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sz="20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evaluating conditions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and </a:t>
            </a:r>
            <a:r>
              <a:rPr lang="en-US" sz="20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controlling program flow.</a:t>
            </a:r>
            <a:endParaRPr lang="en-US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bitwise AND, and OR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use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‘&amp;’ and ‘|’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as their operators, while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logical AND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and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OR 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use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‘&amp;&amp;’ and ‘||’ as their operators.</a:t>
            </a:r>
          </a:p>
          <a:p>
            <a:pPr marR="0" lvl="1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718D44-E544-1132-9C5E-3D231D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628124"/>
            <a:ext cx="10922400" cy="381484"/>
          </a:xfrm>
        </p:spPr>
        <p:txBody>
          <a:bodyPr/>
          <a:lstStyle/>
          <a:p>
            <a:r>
              <a:rPr lang="en-US" dirty="0"/>
              <a:t>Bit Masking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ED02F-E915-A35E-AB7D-A39F6991C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Bitwise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60852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2167996"/>
            <a:ext cx="6492725" cy="1379688"/>
          </a:xfrm>
        </p:spPr>
        <p:txBody>
          <a:bodyPr anchor="ctr"/>
          <a:lstStyle/>
          <a:p>
            <a:pPr algn="ctr"/>
            <a:r>
              <a:rPr lang="en-US" dirty="0"/>
              <a:t>Type Conversion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 Introduction  |  © SmartCliff  |  Internal  |  Version 1.0  </a:t>
            </a:r>
            <a:endParaRPr lang="en-US" dirty="0">
              <a:solidFill>
                <a:schemeClr val="bg1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8EE1A4-6D7B-4E26-9B4B-BDB620B40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  <p:sp>
        <p:nvSpPr>
          <p:cNvPr id="10" name="Textfeld 5">
            <a:extLst>
              <a:ext uri="{FF2B5EF4-FFF2-40B4-BE49-F238E27FC236}">
                <a16:creationId xmlns:a16="http://schemas.microsoft.com/office/drawing/2014/main" id="{3CAA6D45-B244-406F-BF84-7E4D56E65CC6}"/>
              </a:ext>
            </a:extLst>
          </p:cNvPr>
          <p:cNvSpPr txBox="1"/>
          <p:nvPr/>
        </p:nvSpPr>
        <p:spPr>
          <a:xfrm>
            <a:off x="8057630" y="3913317"/>
            <a:ext cx="2569464" cy="653238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Please download pictures in suitable size </a:t>
            </a:r>
            <a:r>
              <a:rPr lang="en-GB" sz="1100" u="sng" dirty="0">
                <a:solidFill>
                  <a:schemeClr val="bg1"/>
                </a:solidFill>
                <a:hlinkClick r:id="rId5"/>
              </a:rPr>
              <a:t>here</a:t>
            </a:r>
            <a:r>
              <a:rPr lang="en-GB" sz="1100" dirty="0">
                <a:solidFill>
                  <a:schemeClr val="bg1"/>
                </a:solidFill>
              </a:rPr>
              <a:t> and insert them by clicking the symbol above.</a:t>
            </a:r>
          </a:p>
        </p:txBody>
      </p:sp>
      <p:pic>
        <p:nvPicPr>
          <p:cNvPr id="26" name="Picture Placeholder 25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977B8250-7F10-4E6C-A552-069F80C6DD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9" b="9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348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95826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Java Development Kit(JDK) : </a:t>
            </a:r>
            <a:r>
              <a:rPr lang="en-IN" sz="1600" b="0" dirty="0"/>
              <a:t>It</a:t>
            </a:r>
            <a:r>
              <a:rPr lang="en-US" sz="1600" b="0" dirty="0"/>
              <a:t> is a software </a:t>
            </a:r>
            <a:r>
              <a:rPr lang="en-US" sz="1600" dirty="0"/>
              <a:t>development kit </a:t>
            </a:r>
            <a:r>
              <a:rPr lang="en-US" sz="1600" b="0" dirty="0"/>
              <a:t>used by </a:t>
            </a:r>
            <a:r>
              <a:rPr lang="en-US" sz="1600" dirty="0"/>
              <a:t>Java developers </a:t>
            </a:r>
            <a:r>
              <a:rPr lang="en-US" sz="1600" b="0" dirty="0"/>
              <a:t>for building Java applications.</a:t>
            </a:r>
            <a:endParaRPr lang="en-IN" sz="1600" b="0" dirty="0"/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/>
              <a:t>Includes </a:t>
            </a:r>
            <a:r>
              <a:rPr lang="en-US" sz="1600" dirty="0"/>
              <a:t>tools, libraries, and documentation </a:t>
            </a:r>
            <a:r>
              <a:rPr lang="en-US" sz="1600" b="0" dirty="0"/>
              <a:t>necessary for Java development.</a:t>
            </a:r>
            <a:endParaRPr lang="en-IN" sz="1600" b="0" dirty="0"/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JDK</a:t>
            </a:r>
            <a:r>
              <a:rPr lang="en-US" sz="1600" b="0" dirty="0"/>
              <a:t> consists of :</a:t>
            </a:r>
          </a:p>
          <a:p>
            <a:pPr marL="685800" marR="0" lvl="0" indent="-2730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Java Compiler (javac): </a:t>
            </a:r>
            <a:r>
              <a:rPr lang="en-US" sz="1600" b="0" dirty="0"/>
              <a:t>Translates Java source code into bytecode.</a:t>
            </a:r>
          </a:p>
          <a:p>
            <a:pPr marL="685800" indent="-2730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Java Runtime Environment (JRE): </a:t>
            </a:r>
            <a:r>
              <a:rPr lang="en-US" sz="1600" b="0" dirty="0"/>
              <a:t>Includes a version of the JRE, which provides the </a:t>
            </a:r>
            <a:r>
              <a:rPr lang="en-US" sz="1600" dirty="0"/>
              <a:t>runtime environment for executing Java applications</a:t>
            </a:r>
            <a:r>
              <a:rPr lang="en-US" sz="1600" b="0" dirty="0"/>
              <a:t>. The JRE consists of the </a:t>
            </a:r>
            <a:r>
              <a:rPr lang="en-US" sz="1600" dirty="0"/>
              <a:t>JVM and libraries </a:t>
            </a:r>
            <a:r>
              <a:rPr lang="en-US" sz="1600" b="0" dirty="0"/>
              <a:t>required for running Java bytecode.</a:t>
            </a:r>
          </a:p>
          <a:p>
            <a:pPr marL="412750"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0" dirty="0"/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Environment - JDK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7233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23686"/>
            <a:ext cx="10922001" cy="4867577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Widening or Automatic Type Conversion –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lower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types are automatically convert into higher data types. It is also known 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implicit conversion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Automatic type conversion will take place if the following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two conditions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 met:</a:t>
            </a:r>
          </a:p>
          <a:p>
            <a:pPr marL="914400" marR="0" lvl="5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two types are compatible.</a:t>
            </a:r>
          </a:p>
          <a:p>
            <a:pPr marL="914400" marR="0" lvl="5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destination type is larger than the source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Conversions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619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6835"/>
            <a:ext cx="10922001" cy="4844428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Widening primitive conversions:</a:t>
            </a:r>
          </a:p>
          <a:p>
            <a:pPr marL="274320" marR="0" lvl="5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byte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short, int, long, float, double</a:t>
            </a:r>
          </a:p>
          <a:p>
            <a:pPr marL="274320" marR="0" lvl="5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short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int, long, float, double</a:t>
            </a:r>
          </a:p>
          <a:p>
            <a:pPr marL="274320" marR="0" lvl="5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char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int, long, float, double</a:t>
            </a:r>
          </a:p>
          <a:p>
            <a:pPr marL="274320" marR="0" lvl="5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int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long, float, double</a:t>
            </a:r>
          </a:p>
          <a:p>
            <a:pPr marL="274320" marR="0" lvl="5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long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float, double</a:t>
            </a:r>
          </a:p>
          <a:p>
            <a:pPr marL="274320" marR="0" lvl="5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float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double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74320" marR="0" lvl="4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Generally safe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because they tend to go from a small data type to a larger one</a:t>
            </a:r>
          </a:p>
          <a:p>
            <a:pPr marL="274320" marR="0" lvl="4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automatic conversion is supported from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numeric type to char or boolean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Conversions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07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Conversions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2EA066-144A-4E07-A44E-0C869948E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866405"/>
              </p:ext>
            </p:extLst>
          </p:nvPr>
        </p:nvGraphicFramePr>
        <p:xfrm>
          <a:off x="989013" y="1376730"/>
          <a:ext cx="10915650" cy="4965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353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/**  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* The 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ConversionAutomatic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implements an application that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 * Illustrate the automatic type conversion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*/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ConversionAutomatic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{ 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public static void main(String[] 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args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{         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		int 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100;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long l = 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; // automatic type conversion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float f = l; // automatic type conversion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("Int value "+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);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("Long value "+l);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("Float value "+f);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}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}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3621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1"/>
            <a:ext cx="10922001" cy="4914532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Narrowing or Explicit Conversion - 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If we want to assign a value of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larger data type to a smaller data type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we perform explicit type casting or narrowing.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Useful for incompatible data types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where automatic conversion cannot be done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Here, target-type specifies the desired type to convert the specified value to.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Narrowing primitive conversions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805CE5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byte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char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short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byte, char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char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byte, short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int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byte, short, char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long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byte, short, char, int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float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byte, short, char, int, long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double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Symbol" pitchFamily="18" charset="2"/>
              </a:rPr>
              <a:t>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byte, short, char, int, long, float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Conversions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106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Conversions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14E442-DC1B-4EEC-885F-A570371CF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20791"/>
              </p:ext>
            </p:extLst>
          </p:nvPr>
        </p:nvGraphicFramePr>
        <p:xfrm>
          <a:off x="960699" y="1376730"/>
          <a:ext cx="10922000" cy="4988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231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/**  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* The 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ConversionExplicit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implements an application that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 * Illustrate the explicit type conversion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*/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ConversionExplicit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{ 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public static void main(String[] 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args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 {         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		double d = 100.04;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long l = (long)d;   //convert double into long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int 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(int)l;  // long convert into int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("Double value "+d);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("Long value "+l);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("Int value "+</a:t>
                      </a:r>
                      <a:r>
                        <a:rPr lang="en-IN" sz="17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}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}</a:t>
                      </a:r>
                      <a:endParaRPr lang="en-IN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4198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1"/>
            <a:ext cx="10922001" cy="4914532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Type promotion in Expressions - 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While evaluating expressions, the intermediate value may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exceed the range of operands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and hence the expression value will be promoted.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Some conditions for type promotion are:</a:t>
            </a:r>
          </a:p>
          <a:p>
            <a:pPr marL="914400" marR="0" lvl="4" indent="-173038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Java automatically promotes each byte, short, or char operand to int when evaluating an expression.</a:t>
            </a:r>
          </a:p>
          <a:p>
            <a:pPr marL="914400" marR="0" lvl="4" indent="-173038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If one operand is a long, float or double the whole expression is promoted to long, float or double respectively.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Conversions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161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Conversions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14E442-DC1B-4EEC-885F-A570371CF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916433"/>
              </p:ext>
            </p:extLst>
          </p:nvPr>
        </p:nvGraphicFramePr>
        <p:xfrm>
          <a:off x="960699" y="1376731"/>
          <a:ext cx="10922000" cy="401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5988"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/**  </a:t>
                      </a:r>
                    </a:p>
                    <a:p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* The 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TypePromotion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implements an application that</a:t>
                      </a:r>
                    </a:p>
                    <a:p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 * Illustrate the type promotion  */</a:t>
                      </a:r>
                    </a:p>
                    <a:p>
                      <a:endParaRPr lang="en-IN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TypePromotion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 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public static void main(String[] 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args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){         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	      	byte b = 50;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b = (byte)(b * 2);   //promote into int</a:t>
                      </a:r>
                    </a:p>
                    <a:p>
                      <a:pPr marL="0" lvl="5"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(b);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}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}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9617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Conversions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14E442-DC1B-4EEC-885F-A570371CF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003119"/>
              </p:ext>
            </p:extLst>
          </p:nvPr>
        </p:nvGraphicFramePr>
        <p:xfrm>
          <a:off x="960699" y="1318855"/>
          <a:ext cx="10922000" cy="4504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48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/**  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* The TypePromotion1 class implements an application that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 * Illustrate the type promotion  */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IN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TypePromotion1{    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public static void main(String[] 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args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){         </a:t>
                      </a:r>
                    </a:p>
                    <a:p>
                      <a:pPr marL="0" lvl="5"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	      byte b = 42;</a:t>
                      </a:r>
                    </a:p>
                    <a:p>
                      <a:pPr marL="0" lvl="5"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      char c = 'a';</a:t>
                      </a:r>
                    </a:p>
                    <a:p>
                      <a:pPr marL="0" lvl="5"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      short s = 1024;</a:t>
                      </a:r>
                    </a:p>
                    <a:p>
                      <a:pPr marL="0" lvl="5"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      int 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50000;</a:t>
                      </a:r>
                    </a:p>
                    <a:p>
                      <a:pPr marL="0" lvl="5"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      float f = 5.67f;</a:t>
                      </a:r>
                    </a:p>
                    <a:p>
                      <a:pPr marL="0" lvl="5"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      double d = .1234;</a:t>
                      </a:r>
                    </a:p>
                    <a:p>
                      <a:pPr marL="0" lvl="5"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      double result = (f * b) + (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c) - (d * s); //promote into double</a:t>
                      </a:r>
                    </a:p>
                    <a:p>
                      <a:pPr marL="0" lvl="5"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      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("result = " + result);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}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}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633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1"/>
            <a:ext cx="10922001" cy="4914532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Special symbols in Java are a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few characters which have special meaning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known to Java compiler and cannot be used for any other purpose.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the below table we have listed down the special symbols supported in Java along with their description.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Special Symbols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17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599597"/>
            <a:ext cx="10922400" cy="381484"/>
          </a:xfrm>
        </p:spPr>
        <p:txBody>
          <a:bodyPr/>
          <a:lstStyle/>
          <a:p>
            <a:r>
              <a:rPr lang="en-IN" dirty="0"/>
              <a:t>Special Symbols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4DE5DC-0330-4DC7-B396-2DE1D38C8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2756"/>
              </p:ext>
            </p:extLst>
          </p:nvPr>
        </p:nvGraphicFramePr>
        <p:xfrm>
          <a:off x="966925" y="1388961"/>
          <a:ext cx="10503586" cy="359540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4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1468">
                  <a:extLst>
                    <a:ext uri="{9D8B030D-6E8A-4147-A177-3AD203B41FA5}">
                      <a16:colId xmlns:a16="http://schemas.microsoft.com/office/drawing/2014/main" val="2138665443"/>
                    </a:ext>
                  </a:extLst>
                </a:gridCol>
              </a:tblGrid>
              <a:tr h="458676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Symbols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147">
                <a:tc>
                  <a:txBody>
                    <a:bodyPr/>
                    <a:lstStyle/>
                    <a:p>
                      <a:r>
                        <a:rPr lang="en-US" sz="18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brackets []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These are used as an array element reference and also indicates single and multidimensional subscripts</a:t>
                      </a:r>
                    </a:p>
                  </a:txBody>
                  <a:tcPr marL="38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147">
                <a:tc>
                  <a:txBody>
                    <a:bodyPr/>
                    <a:lstStyle/>
                    <a:p>
                      <a:r>
                        <a:rPr lang="en-US" sz="18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Parentheses()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These indicate a function call along</a:t>
                      </a:r>
                    </a:p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 function parameters</a:t>
                      </a:r>
                    </a:p>
                  </a:txBody>
                  <a:tcPr marL="38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147">
                <a:tc>
                  <a:txBody>
                    <a:bodyPr/>
                    <a:lstStyle/>
                    <a:p>
                      <a:r>
                        <a:rPr lang="en-US" sz="1800" b="1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Braces{}</a:t>
                      </a:r>
                      <a:endParaRPr lang="en-US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opening and ending curly braces indicate the beginning and end of a block of code having more than one statement</a:t>
                      </a:r>
                    </a:p>
                  </a:txBody>
                  <a:tcPr marL="38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r>
                        <a:rPr lang="en-US" sz="1800" b="1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Comma ( , )</a:t>
                      </a:r>
                      <a:endParaRPr lang="en-US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helps in separating more than one statement in an expression</a:t>
                      </a:r>
                    </a:p>
                  </a:txBody>
                  <a:tcPr marL="381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033">
                <a:tc>
                  <a:txBody>
                    <a:bodyPr/>
                    <a:lstStyle/>
                    <a:p>
                      <a:r>
                        <a:rPr lang="en-US" sz="1800" b="1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Semi-Colon (;)</a:t>
                      </a:r>
                      <a:endParaRPr lang="en-US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is used to invoke an initialization list</a:t>
                      </a:r>
                    </a:p>
                  </a:txBody>
                  <a:tcPr marL="381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313"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0" anchor="ctr"/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674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95826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JDK</a:t>
            </a:r>
            <a:r>
              <a:rPr lang="en-US" sz="1600" b="0" dirty="0"/>
              <a:t> consists of :</a:t>
            </a:r>
          </a:p>
          <a:p>
            <a:pPr marL="685800" marR="0" lvl="0" indent="-2730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Java Development Tools: </a:t>
            </a:r>
          </a:p>
          <a:p>
            <a:pPr marL="1200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Java Debugger (jdb): </a:t>
            </a:r>
            <a:r>
              <a:rPr lang="en-US" sz="1600" b="0" dirty="0"/>
              <a:t>A tool for debugging Java programs.</a:t>
            </a:r>
          </a:p>
          <a:p>
            <a:pPr marL="1200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Java Archive (JAR) tool: </a:t>
            </a:r>
            <a:r>
              <a:rPr lang="en-US" sz="1600" b="0" dirty="0"/>
              <a:t>A utility for creating and managing JAR files, which are compressed archives that contain Java classes and resources.</a:t>
            </a:r>
          </a:p>
          <a:p>
            <a:pPr marL="1200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JavaDoc tool: </a:t>
            </a:r>
            <a:r>
              <a:rPr lang="en-US" sz="1600" b="0" dirty="0"/>
              <a:t>A tool for generating HTML documentation from Java source code comments</a:t>
            </a:r>
          </a:p>
          <a:p>
            <a:pPr marL="685800" marR="0" lvl="0" indent="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600" b="0" dirty="0"/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Environment - JDK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35A45-4472-729C-F171-26BA91078DCE}"/>
              </a:ext>
            </a:extLst>
          </p:cNvPr>
          <p:cNvSpPr txBox="1"/>
          <p:nvPr/>
        </p:nvSpPr>
        <p:spPr>
          <a:xfrm>
            <a:off x="2571315" y="4175064"/>
            <a:ext cx="7391835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JDK = Java Runtime Environment (JRE) + Development Tool</a:t>
            </a:r>
          </a:p>
          <a:p>
            <a:pPr algn="ctr"/>
            <a:endParaRPr lang="en-IN" dirty="0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02941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2167996"/>
            <a:ext cx="6492725" cy="1379688"/>
          </a:xfrm>
        </p:spPr>
        <p:txBody>
          <a:bodyPr anchor="ctr"/>
          <a:lstStyle/>
          <a:p>
            <a:pPr algn="ctr"/>
            <a:r>
              <a:rPr lang="en-US" dirty="0"/>
              <a:t>Read User Input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 Introduction  |  © SmartCliff  |  Internal  |  Version 1.0  </a:t>
            </a:r>
            <a:endParaRPr lang="en-US" dirty="0">
              <a:solidFill>
                <a:schemeClr val="bg1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160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8EE1A4-6D7B-4E26-9B4B-BDB620B40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  <p:sp>
        <p:nvSpPr>
          <p:cNvPr id="10" name="Textfeld 5">
            <a:extLst>
              <a:ext uri="{FF2B5EF4-FFF2-40B4-BE49-F238E27FC236}">
                <a16:creationId xmlns:a16="http://schemas.microsoft.com/office/drawing/2014/main" id="{3CAA6D45-B244-406F-BF84-7E4D56E65CC6}"/>
              </a:ext>
            </a:extLst>
          </p:cNvPr>
          <p:cNvSpPr txBox="1"/>
          <p:nvPr/>
        </p:nvSpPr>
        <p:spPr>
          <a:xfrm>
            <a:off x="8057630" y="3913317"/>
            <a:ext cx="2569464" cy="653238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Please download pictures in suitable size </a:t>
            </a:r>
            <a:r>
              <a:rPr lang="en-GB" sz="1100" u="sng" dirty="0">
                <a:solidFill>
                  <a:schemeClr val="bg1"/>
                </a:solidFill>
                <a:hlinkClick r:id="rId5"/>
              </a:rPr>
              <a:t>here</a:t>
            </a:r>
            <a:r>
              <a:rPr lang="en-GB" sz="1100" dirty="0">
                <a:solidFill>
                  <a:schemeClr val="bg1"/>
                </a:solidFill>
              </a:rPr>
              <a:t> and insert them by clicking the symbol above.</a:t>
            </a:r>
          </a:p>
        </p:txBody>
      </p:sp>
      <p:pic>
        <p:nvPicPr>
          <p:cNvPr id="26" name="Picture Placeholder 25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977B8250-7F10-4E6C-A552-069F80C6DD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9" b="9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9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Java Introduction  |  © SmartCliff  |  Internal  |  Version 1.0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317B8F-1C8B-441A-9D29-B0B5FE13F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376731"/>
            <a:ext cx="10651620" cy="4644658"/>
          </a:xfrm>
        </p:spPr>
        <p:txBody>
          <a:bodyPr/>
          <a:lstStyle/>
          <a:p>
            <a:pPr marL="274320" indent="-27432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b="0" dirty="0"/>
              <a:t>There are </a:t>
            </a:r>
            <a:r>
              <a:rPr lang="en-US" sz="1800" dirty="0"/>
              <a:t>three different ways </a:t>
            </a:r>
            <a:r>
              <a:rPr lang="en-US" sz="1800" b="0" dirty="0"/>
              <a:t>to read input from the user:</a:t>
            </a:r>
          </a:p>
          <a:p>
            <a:pPr marL="46355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0" dirty="0"/>
              <a:t> Buffered Reader Class</a:t>
            </a:r>
            <a:r>
              <a:rPr lang="en-US" sz="1800" dirty="0"/>
              <a:t> </a:t>
            </a:r>
          </a:p>
          <a:p>
            <a:pPr marL="46355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0"/>
              <a:t>Scanner </a:t>
            </a:r>
            <a:r>
              <a:rPr lang="en-US" sz="1800" b="0" dirty="0"/>
              <a:t>Class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Scanner Class</a:t>
            </a:r>
            <a:r>
              <a:rPr lang="en-US" sz="1800" b="0" dirty="0"/>
              <a:t>: It is a class in </a:t>
            </a:r>
            <a:r>
              <a:rPr lang="en-US" sz="1800" dirty="0"/>
              <a:t>java.util package </a:t>
            </a:r>
            <a:r>
              <a:rPr lang="en-US" sz="1800" b="0" dirty="0"/>
              <a:t>used for obtaining the user input of the primitive types like int and double.  It is the </a:t>
            </a:r>
            <a:r>
              <a:rPr lang="en-US" sz="1800" dirty="0"/>
              <a:t>easiest way to read inpu</a:t>
            </a:r>
            <a:r>
              <a:rPr lang="en-US" sz="1800" b="0" dirty="0"/>
              <a:t>t in a Java program.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Scanner object </a:t>
            </a:r>
            <a:r>
              <a:rPr lang="en-US" sz="1800" b="0" dirty="0"/>
              <a:t>is constructed from </a:t>
            </a:r>
            <a:r>
              <a:rPr lang="en-US" sz="1800" dirty="0"/>
              <a:t>Scanner Class </a:t>
            </a:r>
            <a:r>
              <a:rPr lang="en-US" sz="1800" b="0" dirty="0"/>
              <a:t>and </a:t>
            </a:r>
            <a:r>
              <a:rPr lang="en-US" sz="1800" dirty="0"/>
              <a:t>System.in (input stream</a:t>
            </a:r>
            <a:r>
              <a:rPr lang="en-US" sz="1800" b="0" dirty="0"/>
              <a:t>)  object is passed as a parameter while creating a scanner object.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Constructing a Scanner object to read console input:</a:t>
            </a:r>
          </a:p>
          <a:p>
            <a:r>
              <a:rPr lang="en-US" sz="1800" b="0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Scanner read = new Scanner(System.in);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869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Java Introduction  |  © SmartCliff  |  Internal  |  Version 1.0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317B8F-1C8B-441A-9D29-B0B5FE13F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523999"/>
            <a:ext cx="10523539" cy="449738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/>
              <a:t>After creating the scanner object, we can use below </a:t>
            </a:r>
            <a:r>
              <a:rPr lang="en-US" sz="1800" dirty="0"/>
              <a:t>Scanner class methods </a:t>
            </a:r>
            <a:r>
              <a:rPr lang="en-US" sz="1800" b="0" dirty="0"/>
              <a:t>for reading the </a:t>
            </a:r>
            <a:r>
              <a:rPr lang="en-US" sz="1800" dirty="0"/>
              <a:t>respective primitive data types from the console.</a:t>
            </a:r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E0897A-D496-44DB-8E4D-C28F0B7E9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38225"/>
              </p:ext>
            </p:extLst>
          </p:nvPr>
        </p:nvGraphicFramePr>
        <p:xfrm>
          <a:off x="1472008" y="2388002"/>
          <a:ext cx="9247983" cy="376832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02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5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05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boolean </a:t>
                      </a:r>
                      <a:r>
                        <a:rPr lang="en-IN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nextBoolean</a:t>
                      </a:r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method reads the </a:t>
                      </a:r>
                      <a:r>
                        <a:rPr lang="en-IN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boolean</a:t>
                      </a:r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value from the user.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05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byte </a:t>
                      </a:r>
                      <a:r>
                        <a:rPr lang="en-IN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nextByte</a:t>
                      </a:r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reads the byte value from the user.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05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</a:t>
                      </a:r>
                      <a:r>
                        <a:rPr lang="en-IN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nextDouble</a:t>
                      </a:r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accepts the input in double </a:t>
                      </a:r>
                      <a:r>
                        <a:rPr lang="en-IN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datatype</a:t>
                      </a:r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from the user.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05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 nextFloat()</a:t>
                      </a:r>
                      <a:endParaRPr lang="en-IN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takes the float value from the user.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05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nextInt</a:t>
                      </a:r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reads the integer value from the user.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6141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DF651D-0048-4D21-B442-F89FC61CB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995452"/>
              </p:ext>
            </p:extLst>
          </p:nvPr>
        </p:nvGraphicFramePr>
        <p:xfrm>
          <a:off x="1171575" y="1376732"/>
          <a:ext cx="9877426" cy="263329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433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6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B641B"/>
                        </a:buClr>
                        <a:buSzPct val="95000"/>
                        <a:buFont typeface="Wingdings 2" pitchFamily="18" charset="2"/>
                        <a:buNone/>
                        <a:tabLst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65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 </a:t>
                      </a:r>
                      <a:r>
                        <a:rPr lang="en-IN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nextLine</a:t>
                      </a:r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method reads the String value from the user.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65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 nextLong()</a:t>
                      </a:r>
                      <a:endParaRPr lang="en-IN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method reads the long type of value from the user.</a:t>
                      </a:r>
                      <a:endParaRPr lang="en-IN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65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 </a:t>
                      </a:r>
                      <a:r>
                        <a:rPr lang="en-IN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nextShort</a:t>
                      </a:r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reads the short type of value from the user.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65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 next()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reads the character input from the user.</a:t>
                      </a:r>
                      <a:endParaRPr lang="en-I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E87627-AA46-654E-1007-6EB67D83FA5B}"/>
              </a:ext>
            </a:extLst>
          </p:cNvPr>
          <p:cNvSpPr txBox="1"/>
          <p:nvPr/>
        </p:nvSpPr>
        <p:spPr>
          <a:xfrm>
            <a:off x="880982" y="4317087"/>
            <a:ext cx="10520443" cy="18569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Scanner class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specific method 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read character type.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0" dirty="0">
                <a:latin typeface="Arial" panose="020B0604020202020204" pitchFamily="34" charset="0"/>
                <a:cs typeface="Arial" panose="020B0604020202020204" pitchFamily="34" charset="0"/>
              </a:rPr>
              <a:t>To read a single character, we use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next().charAt(0). next() function </a:t>
            </a:r>
            <a:r>
              <a:rPr lang="en-IN" b="0" dirty="0">
                <a:latin typeface="Arial" panose="020B0604020202020204" pitchFamily="34" charset="0"/>
                <a:cs typeface="Arial" panose="020B0604020202020204" pitchFamily="34" charset="0"/>
              </a:rPr>
              <a:t>returns the next token/word in the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input as a string </a:t>
            </a:r>
            <a:r>
              <a:rPr lang="en-IN" b="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charAt(0) function </a:t>
            </a:r>
            <a:r>
              <a:rPr lang="en-IN" b="0" dirty="0">
                <a:latin typeface="Arial" panose="020B0604020202020204" pitchFamily="34" charset="0"/>
                <a:cs typeface="Arial" panose="020B0604020202020204" pitchFamily="34" charset="0"/>
              </a:rPr>
              <a:t>returns the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first character </a:t>
            </a:r>
            <a:r>
              <a:rPr lang="en-IN" b="0" dirty="0">
                <a:latin typeface="Arial" panose="020B0604020202020204" pitchFamily="34" charset="0"/>
                <a:cs typeface="Arial" panose="020B0604020202020204" pitchFamily="34" charset="0"/>
              </a:rPr>
              <a:t>in that string.</a:t>
            </a:r>
          </a:p>
        </p:txBody>
      </p:sp>
    </p:spTree>
    <p:extLst>
      <p:ext uri="{BB962C8B-B14F-4D97-AF65-F5344CB8AC3E}">
        <p14:creationId xmlns:p14="http://schemas.microsoft.com/office/powerpoint/2010/main" val="38814251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#1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2E8919-A25A-4973-9765-65E16AE81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779979"/>
              </p:ext>
            </p:extLst>
          </p:nvPr>
        </p:nvGraphicFramePr>
        <p:xfrm>
          <a:off x="982662" y="1232285"/>
          <a:ext cx="9971088" cy="497981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971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79819">
                <a:tc>
                  <a:txBody>
                    <a:bodyPr/>
                    <a:lstStyle/>
                    <a:p>
                      <a:pPr marL="274320" indent="-27432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IN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/**  </a:t>
                      </a:r>
                    </a:p>
                    <a:p>
                      <a:pPr marL="274320" indent="-27432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IN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* The 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ReadSomeInput</a:t>
                      </a:r>
                      <a:r>
                        <a:rPr lang="en-IN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implements an application that</a:t>
                      </a:r>
                    </a:p>
                    <a:p>
                      <a:pPr marL="274320" indent="-27432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IN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 * Illustrate reading</a:t>
                      </a:r>
                      <a:r>
                        <a:rPr lang="en-IN" sz="1600" b="1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console input  </a:t>
                      </a:r>
                      <a:r>
                        <a:rPr lang="en-IN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*/</a:t>
                      </a:r>
                    </a:p>
                    <a:p>
                      <a:pPr marL="274320" indent="-27432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IN" sz="1600" b="0" i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 java. util.Scanner; </a:t>
                      </a:r>
                      <a:r>
                        <a:rPr lang="en-IN" sz="16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//import Scanner class from util package</a:t>
                      </a:r>
                    </a:p>
                    <a:p>
                      <a:pPr marL="274320" lvl="1" indent="-274320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Wingdings 2" pitchFamily="18" charset="2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public class ReadSomeInput {</a:t>
                      </a:r>
                    </a:p>
                    <a:p>
                      <a:pPr marL="274320" lvl="1" indent="-274320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Wingdings 2" pitchFamily="18" charset="2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public static void main(String[] args) {</a:t>
                      </a:r>
                    </a:p>
                    <a:p>
                      <a:pPr marL="274320" lvl="1" indent="-274320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Wingdings 2" pitchFamily="18" charset="2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Scanner console = new Scanner(System.in);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System.out.print("Enter your Name : ");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String name = console.next();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System.out.println(“Hi, ” +name+“ . Welcome to the Training Program ...”);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console.close();</a:t>
                      </a:r>
                    </a:p>
                    <a:p>
                      <a:pPr marL="274320" lvl="1" indent="-274320">
                        <a:lnSpc>
                          <a:spcPct val="150000"/>
                        </a:lnSpc>
                        <a:spcBef>
                          <a:spcPts val="600"/>
                        </a:spcBef>
                        <a:buFont typeface="Wingdings 2" pitchFamily="18" charset="2"/>
                        <a:buNone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}}</a:t>
                      </a:r>
                      <a:endParaRPr lang="en-IN" sz="16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F85895-0104-4157-B14C-BD894B9E5B99}"/>
              </a:ext>
            </a:extLst>
          </p:cNvPr>
          <p:cNvSpPr txBox="1"/>
          <p:nvPr/>
        </p:nvSpPr>
        <p:spPr>
          <a:xfrm>
            <a:off x="6645909" y="1232285"/>
            <a:ext cx="4307841" cy="10623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Name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Arun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Hi, Arun . Welcome to the Training Program ...</a:t>
            </a:r>
          </a:p>
        </p:txBody>
      </p:sp>
    </p:spTree>
    <p:extLst>
      <p:ext uri="{BB962C8B-B14F-4D97-AF65-F5344CB8AC3E}">
        <p14:creationId xmlns:p14="http://schemas.microsoft.com/office/powerpoint/2010/main" val="29165019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2663" y="487617"/>
            <a:ext cx="10922000" cy="371475"/>
          </a:xfrm>
        </p:spPr>
        <p:txBody>
          <a:bodyPr/>
          <a:lstStyle/>
          <a:p>
            <a:r>
              <a:rPr lang="en-IN" sz="2400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/>
              <a:t>Java Introduction  |  © SmartCliff  |  Internal  |  Version 1.0 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89012" y="1158434"/>
            <a:ext cx="10915651" cy="4572000"/>
          </a:xfrm>
        </p:spPr>
        <p:txBody>
          <a:bodyPr/>
          <a:lstStyle/>
          <a:p>
            <a:pPr marL="274320" indent="-274320" algn="just">
              <a:lnSpc>
                <a:spcPct val="150000"/>
              </a:lnSpc>
              <a:buNone/>
            </a:pPr>
            <a:r>
              <a:rPr lang="en-IN" sz="1800" b="1" dirty="0">
                <a:solidFill>
                  <a:schemeClr val="tx1"/>
                </a:solidFill>
              </a:rPr>
              <a:t>Read User Input from console</a:t>
            </a:r>
          </a:p>
          <a:p>
            <a:pPr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Textplatzhalter 6"/>
          <p:cNvSpPr txBox="1">
            <a:spLocks/>
          </p:cNvSpPr>
          <p:nvPr/>
        </p:nvSpPr>
        <p:spPr>
          <a:xfrm>
            <a:off x="989413" y="219829"/>
            <a:ext cx="10922000" cy="371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sz="1400" dirty="0"/>
              <a:t>Read User Input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11036" y="2202872"/>
            <a:ext cx="1648691" cy="108065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dirty="0" err="1">
                <a:solidFill>
                  <a:srgbClr val="FF0000"/>
                </a:solidFill>
              </a:rPr>
              <a:t>System.in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51310" y="2202872"/>
            <a:ext cx="1745663" cy="10806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dirty="0" err="1">
                <a:solidFill>
                  <a:srgbClr val="FF0000"/>
                </a:solidFill>
              </a:rPr>
              <a:t>InputStream</a:t>
            </a:r>
            <a:endParaRPr lang="en-IN" sz="1600" b="1" dirty="0">
              <a:solidFill>
                <a:srgbClr val="FF0000"/>
              </a:solidFill>
            </a:endParaRPr>
          </a:p>
          <a:p>
            <a:pPr algn="ctr"/>
            <a:r>
              <a:rPr lang="en-IN" sz="1600" b="1" dirty="0">
                <a:solidFill>
                  <a:srgbClr val="FF0000"/>
                </a:solidFill>
              </a:rPr>
              <a:t>Reader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59328" y="2202872"/>
            <a:ext cx="2064325" cy="10806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dirty="0" err="1">
                <a:solidFill>
                  <a:srgbClr val="FF0000"/>
                </a:solidFill>
              </a:rPr>
              <a:t>BufferedReader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307857" y="2521522"/>
            <a:ext cx="1246910" cy="51261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14" name="Right Arrow 13"/>
          <p:cNvSpPr/>
          <p:nvPr/>
        </p:nvSpPr>
        <p:spPr>
          <a:xfrm>
            <a:off x="6296973" y="2521522"/>
            <a:ext cx="1246910" cy="51261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15" name="TextBox 14"/>
          <p:cNvSpPr txBox="1"/>
          <p:nvPr/>
        </p:nvSpPr>
        <p:spPr>
          <a:xfrm>
            <a:off x="3036839" y="1928131"/>
            <a:ext cx="177338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500" b="1" dirty="0"/>
              <a:t>Connected to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3737" y="1915205"/>
            <a:ext cx="177338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500" b="1" dirty="0"/>
              <a:t>Send data to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425472" y="3283313"/>
            <a:ext cx="285750" cy="7429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19" name="TextBox 18"/>
          <p:cNvSpPr txBox="1"/>
          <p:nvPr/>
        </p:nvSpPr>
        <p:spPr>
          <a:xfrm>
            <a:off x="1804939" y="4045314"/>
            <a:ext cx="142346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500" b="1" dirty="0"/>
              <a:t>It represents</a:t>
            </a:r>
          </a:p>
          <a:p>
            <a:r>
              <a:rPr lang="en-IN" sz="1500" b="1" dirty="0"/>
              <a:t>Keyboard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5326239" y="3279274"/>
            <a:ext cx="285750" cy="7429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21" name="TextBox 20"/>
          <p:cNvSpPr txBox="1"/>
          <p:nvPr/>
        </p:nvSpPr>
        <p:spPr>
          <a:xfrm>
            <a:off x="4550157" y="4039455"/>
            <a:ext cx="2967159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500" b="1" dirty="0"/>
              <a:t>It reads data from</a:t>
            </a:r>
          </a:p>
          <a:p>
            <a:r>
              <a:rPr lang="en-IN" sz="1500" b="1" dirty="0"/>
              <a:t>Keyboard and send data to </a:t>
            </a:r>
          </a:p>
          <a:p>
            <a:r>
              <a:rPr lang="en-IN" sz="1500" b="1" dirty="0" err="1"/>
              <a:t>BufferedReader</a:t>
            </a:r>
            <a:endParaRPr lang="en-IN" sz="1500" b="1" dirty="0"/>
          </a:p>
        </p:txBody>
      </p:sp>
      <p:sp>
        <p:nvSpPr>
          <p:cNvPr id="22" name="Down Arrow 21"/>
          <p:cNvSpPr/>
          <p:nvPr/>
        </p:nvSpPr>
        <p:spPr>
          <a:xfrm>
            <a:off x="8472576" y="3279061"/>
            <a:ext cx="285750" cy="7429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600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7708443" y="4022011"/>
            <a:ext cx="2678618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500" b="1" dirty="0"/>
              <a:t>It reads data from</a:t>
            </a:r>
          </a:p>
          <a:p>
            <a:r>
              <a:rPr lang="en-IN" sz="1500" b="1" dirty="0" err="1"/>
              <a:t>InputStreamReader</a:t>
            </a:r>
            <a:r>
              <a:rPr lang="en-IN" sz="1500" b="1" dirty="0"/>
              <a:t> and </a:t>
            </a:r>
          </a:p>
          <a:p>
            <a:r>
              <a:rPr lang="en-IN" sz="1500" b="1" dirty="0"/>
              <a:t>Stores data in buffer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27EFDB-0E6F-415B-912D-03C518516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716BD-BB24-4003-9FCF-EAC2A15646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8036" y="209960"/>
            <a:ext cx="10516356" cy="371475"/>
          </a:xfrm>
        </p:spPr>
        <p:txBody>
          <a:bodyPr/>
          <a:lstStyle/>
          <a:p>
            <a:r>
              <a:rPr lang="en-US" dirty="0"/>
              <a:t>Read User Input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14634-D27C-40C4-A663-8A95A53EF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/>
              <a:t>Java Introduction  |  © SmartCliff  |  Internal  |  Version 1.0  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AC4DBC-DFD7-4285-9C98-7C45F729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35" y="419478"/>
            <a:ext cx="10474792" cy="381484"/>
          </a:xfrm>
        </p:spPr>
        <p:txBody>
          <a:bodyPr/>
          <a:lstStyle/>
          <a:p>
            <a:pPr lvl="0">
              <a:spcBef>
                <a:spcPts val="600"/>
              </a:spcBef>
              <a:defRPr/>
            </a:pPr>
            <a:r>
              <a:rPr lang="en-IN" dirty="0"/>
              <a:t>Example #2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8035" y="1049437"/>
            <a:ext cx="11260799" cy="5278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/***This example demonstrate read user input from console using </a:t>
            </a:r>
            <a:r>
              <a:rPr lang="en-I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InputStreamReader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IN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BufferedReader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 class*/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BufferedStreamDemo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{   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public static void main(String[]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       	 	 //Accepting Different type of Input(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integer,float,double,short,long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byte, char, string, boolean) values from Keyboard</a:t>
            </a:r>
          </a:p>
          <a:p>
            <a:pPr>
              <a:spcBef>
                <a:spcPts val="600"/>
              </a:spcBef>
              <a:defRPr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Boolean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bul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=false;</a:t>
            </a:r>
          </a:p>
          <a:p>
            <a:pPr>
              <a:spcBef>
                <a:spcPts val="600"/>
              </a:spcBef>
              <a:defRPr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BufferedReader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=new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BufferedReader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(new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InputStreamReader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(System.in));</a:t>
            </a:r>
          </a:p>
          <a:p>
            <a:pPr>
              <a:spcBef>
                <a:spcPts val="600"/>
              </a:spcBef>
              <a:defRPr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System.out.println("Enter a string:");String str=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br.readLine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>
              <a:spcBef>
                <a:spcPts val="600"/>
              </a:spcBef>
              <a:defRPr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System.out.println("Enter a integer:");int n=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Integer.parseInt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br.readLine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pPr>
              <a:spcBef>
                <a:spcPts val="600"/>
              </a:spcBef>
              <a:defRPr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System.out.println("Enter float value:");Float ft=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Float.parseFloat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br.readLine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pPr>
              <a:spcBef>
                <a:spcPts val="600"/>
              </a:spcBef>
              <a:defRPr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System.out.println("Enter short value:");Short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sht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Short.parseShort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br.readLine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pPr>
              <a:spcBef>
                <a:spcPts val="600"/>
              </a:spcBef>
              <a:defRPr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System.out.println("Enter a Double value:");Double dub=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Double.parseDouble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br.readLine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0256839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716BD-BB24-4003-9FCF-EAC2A15646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8036" y="209960"/>
            <a:ext cx="10516356" cy="371475"/>
          </a:xfrm>
        </p:spPr>
        <p:txBody>
          <a:bodyPr/>
          <a:lstStyle/>
          <a:p>
            <a:r>
              <a:rPr lang="en-US" dirty="0"/>
              <a:t>Read User Input</a:t>
            </a:r>
          </a:p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AC4DBC-DFD7-4285-9C98-7C45F729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35" y="419478"/>
            <a:ext cx="10474792" cy="381484"/>
          </a:xfrm>
        </p:spPr>
        <p:txBody>
          <a:bodyPr/>
          <a:lstStyle/>
          <a:p>
            <a:pPr lvl="0">
              <a:spcBef>
                <a:spcPts val="600"/>
              </a:spcBef>
              <a:defRPr/>
            </a:pPr>
            <a:r>
              <a:rPr lang="en-IN" dirty="0"/>
              <a:t>Example #20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27EFDB-0E6F-415B-912D-03C518516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14634-D27C-40C4-A663-8A95A53EF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/>
              <a:t>Java Introduction  |  © SmartCliff  |  Internal  |  Version 1.0 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0487" y="980162"/>
            <a:ext cx="10514707" cy="5278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IN" sz="1400" b="1" dirty="0"/>
              <a:t>		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System.out.println("Enter a long value:");long log=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Long.parseLong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br.readLine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pPr>
              <a:spcBef>
                <a:spcPts val="600"/>
              </a:spcBef>
              <a:defRPr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System.out.println("Enter a Byte value:");Byte bit=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Byte.parseByte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br.readLine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pPr>
              <a:spcBef>
                <a:spcPts val="600"/>
              </a:spcBef>
              <a:defRPr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System.out.println("Enter a character:");char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=(char)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br.read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();       	</a:t>
            </a:r>
          </a:p>
          <a:p>
            <a:pPr>
              <a:spcBef>
                <a:spcPts val="600"/>
              </a:spcBef>
              <a:defRPr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//Displaying values on console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("Entered Values are :");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("Integer value is: "+n);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("Float value is: "+ft);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("Short value is: "+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sht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("Double value is: "+dub);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("Long value is: "+log);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("Byte value is: "+bit);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("Character value is: "+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("String value is: "+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spcBef>
                <a:spcPts val="600"/>
              </a:spcBef>
              <a:defRPr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("Boolean value is: "+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bul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spcBef>
                <a:spcPts val="600"/>
              </a:spcBef>
              <a:defRPr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}   }</a:t>
            </a:r>
          </a:p>
        </p:txBody>
      </p:sp>
    </p:spTree>
    <p:extLst>
      <p:ext uri="{BB962C8B-B14F-4D97-AF65-F5344CB8AC3E}">
        <p14:creationId xmlns:p14="http://schemas.microsoft.com/office/powerpoint/2010/main" val="149435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611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1) Which of the following  are primitive data types? 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02CFA2A0-7512-4A6C-813F-1C7270ACDD17}"/>
              </a:ext>
            </a:extLst>
          </p:cNvPr>
          <p:cNvSpPr txBox="1">
            <a:spLocks/>
          </p:cNvSpPr>
          <p:nvPr/>
        </p:nvSpPr>
        <p:spPr>
          <a:xfrm>
            <a:off x="5081286" y="2183355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a) int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918749B8-513F-4ED3-B9C2-2FD884069FA6}"/>
              </a:ext>
            </a:extLst>
          </p:cNvPr>
          <p:cNvSpPr txBox="1">
            <a:spLocks/>
          </p:cNvSpPr>
          <p:nvPr/>
        </p:nvSpPr>
        <p:spPr>
          <a:xfrm>
            <a:off x="8735099" y="2158335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float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F82B2D76-BAC1-4C3E-B2A5-39B06DEE39D5}"/>
              </a:ext>
            </a:extLst>
          </p:cNvPr>
          <p:cNvSpPr txBox="1">
            <a:spLocks/>
          </p:cNvSpPr>
          <p:nvPr/>
        </p:nvSpPr>
        <p:spPr>
          <a:xfrm>
            <a:off x="5074791" y="2934218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c) double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B0B1222A-0342-4E30-821F-08F006560564}"/>
              </a:ext>
            </a:extLst>
          </p:cNvPr>
          <p:cNvSpPr txBox="1">
            <a:spLocks/>
          </p:cNvSpPr>
          <p:nvPr/>
        </p:nvSpPr>
        <p:spPr>
          <a:xfrm>
            <a:off x="8716496" y="2924885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boolean</a:t>
            </a:r>
          </a:p>
        </p:txBody>
      </p:sp>
      <p:sp>
        <p:nvSpPr>
          <p:cNvPr id="19" name="Textplatzhalter 8">
            <a:extLst>
              <a:ext uri="{FF2B5EF4-FFF2-40B4-BE49-F238E27FC236}">
                <a16:creationId xmlns:a16="http://schemas.microsoft.com/office/drawing/2014/main" id="{894BDC8E-8918-4AC0-8594-6C3870C143F8}"/>
              </a:ext>
            </a:extLst>
          </p:cNvPr>
          <p:cNvSpPr txBox="1">
            <a:spLocks/>
          </p:cNvSpPr>
          <p:nvPr/>
        </p:nvSpPr>
        <p:spPr>
          <a:xfrm>
            <a:off x="5081286" y="3690390"/>
            <a:ext cx="3097796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e) All the above</a:t>
            </a: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F70BF700-A676-437B-A150-89992233EBBE}"/>
              </a:ext>
            </a:extLst>
          </p:cNvPr>
          <p:cNvSpPr txBox="1">
            <a:spLocks/>
          </p:cNvSpPr>
          <p:nvPr/>
        </p:nvSpPr>
        <p:spPr>
          <a:xfrm>
            <a:off x="6596951" y="4592186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e)All the Above</a:t>
            </a:r>
          </a:p>
        </p:txBody>
      </p:sp>
      <p:pic>
        <p:nvPicPr>
          <p:cNvPr id="22" name="Picture 2" descr="C:\Users\MY PC\Downloads\quiz.jpg">
            <a:extLst>
              <a:ext uri="{FF2B5EF4-FFF2-40B4-BE49-F238E27FC236}">
                <a16:creationId xmlns:a16="http://schemas.microsoft.com/office/drawing/2014/main" id="{402F060B-9BC3-4747-A768-A6348D3A1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82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4752975" y="1290408"/>
            <a:ext cx="7192097" cy="8093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2) A local variable stores temporary state; it is declared  inside 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7E88691D-E3BE-4C0E-ACC1-0134185866B6}"/>
              </a:ext>
            </a:extLst>
          </p:cNvPr>
          <p:cNvSpPr txBox="1">
            <a:spLocks/>
          </p:cNvSpPr>
          <p:nvPr/>
        </p:nvSpPr>
        <p:spPr>
          <a:xfrm>
            <a:off x="5148759" y="2389829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a) Class</a:t>
            </a:r>
          </a:p>
        </p:txBody>
      </p:sp>
      <p:sp>
        <p:nvSpPr>
          <p:cNvPr id="22" name="Textplatzhalter 8">
            <a:extLst>
              <a:ext uri="{FF2B5EF4-FFF2-40B4-BE49-F238E27FC236}">
                <a16:creationId xmlns:a16="http://schemas.microsoft.com/office/drawing/2014/main" id="{A48F4CAF-B493-4262-BF83-D81C261A766A}"/>
              </a:ext>
            </a:extLst>
          </p:cNvPr>
          <p:cNvSpPr txBox="1">
            <a:spLocks/>
          </p:cNvSpPr>
          <p:nvPr/>
        </p:nvSpPr>
        <p:spPr>
          <a:xfrm>
            <a:off x="8596202" y="2389829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Method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0C801EFD-8BFA-4A7E-B419-C7F9C54A46E8}"/>
              </a:ext>
            </a:extLst>
          </p:cNvPr>
          <p:cNvSpPr txBox="1">
            <a:spLocks/>
          </p:cNvSpPr>
          <p:nvPr/>
        </p:nvSpPr>
        <p:spPr>
          <a:xfrm>
            <a:off x="5161270" y="3156379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c) Block</a:t>
            </a:r>
          </a:p>
        </p:txBody>
      </p:sp>
      <p:sp>
        <p:nvSpPr>
          <p:cNvPr id="24" name="Textplatzhalter 8">
            <a:extLst>
              <a:ext uri="{FF2B5EF4-FFF2-40B4-BE49-F238E27FC236}">
                <a16:creationId xmlns:a16="http://schemas.microsoft.com/office/drawing/2014/main" id="{0CDA9696-E6DD-44E5-9774-08D2ACD366E5}"/>
              </a:ext>
            </a:extLst>
          </p:cNvPr>
          <p:cNvSpPr txBox="1">
            <a:spLocks/>
          </p:cNvSpPr>
          <p:nvPr/>
        </p:nvSpPr>
        <p:spPr>
          <a:xfrm>
            <a:off x="8577599" y="3156379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Object</a:t>
            </a:r>
          </a:p>
        </p:txBody>
      </p:sp>
      <p:sp>
        <p:nvSpPr>
          <p:cNvPr id="25" name="Textplatzhalter 8">
            <a:extLst>
              <a:ext uri="{FF2B5EF4-FFF2-40B4-BE49-F238E27FC236}">
                <a16:creationId xmlns:a16="http://schemas.microsoft.com/office/drawing/2014/main" id="{E3C0C95A-A36E-4A88-ADFC-862C2ED3A70D}"/>
              </a:ext>
            </a:extLst>
          </p:cNvPr>
          <p:cNvSpPr txBox="1">
            <a:spLocks/>
          </p:cNvSpPr>
          <p:nvPr/>
        </p:nvSpPr>
        <p:spPr>
          <a:xfrm>
            <a:off x="6458054" y="4823680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&amp; c) </a:t>
            </a:r>
          </a:p>
        </p:txBody>
      </p:sp>
      <p:pic>
        <p:nvPicPr>
          <p:cNvPr id="14" name="Picture 2" descr="C:\Users\MY PC\Downloads\quiz.jpg">
            <a:extLst>
              <a:ext uri="{FF2B5EF4-FFF2-40B4-BE49-F238E27FC236}">
                <a16:creationId xmlns:a16="http://schemas.microsoft.com/office/drawing/2014/main" id="{ED612F76-F051-4AC5-9D52-7CC2B110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590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95826"/>
          </a:xfrm>
        </p:spPr>
        <p:txBody>
          <a:bodyPr/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JRE (Java Runtime Environment) </a:t>
            </a:r>
            <a:r>
              <a:rPr lang="en-US" sz="1600" b="0" dirty="0"/>
              <a:t>is a software package that provides </a:t>
            </a:r>
            <a:r>
              <a:rPr lang="en-US" sz="1600" dirty="0"/>
              <a:t>Java class libraries, Java Virtual Machine (JVM), </a:t>
            </a:r>
            <a:r>
              <a:rPr lang="en-US" sz="1600" b="0" dirty="0"/>
              <a:t>and other components that are required </a:t>
            </a:r>
            <a:r>
              <a:rPr lang="en-US" sz="1600" dirty="0"/>
              <a:t>to run Java applications</a:t>
            </a:r>
            <a:r>
              <a:rPr lang="en-US" sz="1600" b="0" dirty="0"/>
              <a:t>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JRE</a:t>
            </a:r>
            <a:r>
              <a:rPr lang="en-US" sz="1600" b="0" dirty="0"/>
              <a:t> is the </a:t>
            </a:r>
            <a:r>
              <a:rPr lang="en-US" sz="1600" dirty="0"/>
              <a:t>superset of JVM.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600" b="0" dirty="0"/>
          </a:p>
          <a:p>
            <a:pPr marL="412750"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0" dirty="0"/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Environment - JRE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D6826-7588-4419-3CDE-40DBA97E98BB}"/>
              </a:ext>
            </a:extLst>
          </p:cNvPr>
          <p:cNvSpPr txBox="1"/>
          <p:nvPr/>
        </p:nvSpPr>
        <p:spPr>
          <a:xfrm>
            <a:off x="3008272" y="3325713"/>
            <a:ext cx="6611219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JRE = Java Virtual Machine (JVM) + Library Classes</a:t>
            </a:r>
          </a:p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97156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8093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3) A  _____  is a value that should not be altered by the program during normal execution.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E7F749D3-3602-4194-BB5B-956642A61B33}"/>
              </a:ext>
            </a:extLst>
          </p:cNvPr>
          <p:cNvSpPr txBox="1">
            <a:spLocks/>
          </p:cNvSpPr>
          <p:nvPr/>
        </p:nvSpPr>
        <p:spPr>
          <a:xfrm>
            <a:off x="5183484" y="2389829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cs typeface="Arial" panose="020B0604020202020204" pitchFamily="34" charset="0"/>
              </a:rPr>
              <a:t>  a) Variable  </a:t>
            </a:r>
            <a:endParaRPr lang="en-US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9998BF6D-2BB1-4AA9-A14C-5A03896D8E6B}"/>
              </a:ext>
            </a:extLst>
          </p:cNvPr>
          <p:cNvSpPr txBox="1">
            <a:spLocks/>
          </p:cNvSpPr>
          <p:nvPr/>
        </p:nvSpPr>
        <p:spPr>
          <a:xfrm>
            <a:off x="8630927" y="2389829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cs typeface="Arial" panose="020B0604020202020204" pitchFamily="34" charset="0"/>
              </a:rPr>
              <a:t>  b) int</a:t>
            </a:r>
            <a:endParaRPr lang="en-US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D4BC46DA-7715-43FC-8BC0-746562CF627B}"/>
              </a:ext>
            </a:extLst>
          </p:cNvPr>
          <p:cNvSpPr txBox="1">
            <a:spLocks/>
          </p:cNvSpPr>
          <p:nvPr/>
        </p:nvSpPr>
        <p:spPr>
          <a:xfrm>
            <a:off x="5195995" y="3156379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  c)Identifiers</a:t>
            </a:r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823E1DA3-988B-4CF9-B03E-6B20E35D3765}"/>
              </a:ext>
            </a:extLst>
          </p:cNvPr>
          <p:cNvSpPr txBox="1">
            <a:spLocks/>
          </p:cNvSpPr>
          <p:nvPr/>
        </p:nvSpPr>
        <p:spPr>
          <a:xfrm>
            <a:off x="8612324" y="3156379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  d) Constant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C31C4BF2-5EB0-4818-B569-51CF7C230B88}"/>
              </a:ext>
            </a:extLst>
          </p:cNvPr>
          <p:cNvSpPr txBox="1">
            <a:spLocks/>
          </p:cNvSpPr>
          <p:nvPr/>
        </p:nvSpPr>
        <p:spPr>
          <a:xfrm>
            <a:off x="6492779" y="4823680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d) Constant</a:t>
            </a:r>
          </a:p>
        </p:txBody>
      </p:sp>
      <p:pic>
        <p:nvPicPr>
          <p:cNvPr id="20" name="Picture 2" descr="C:\Users\MY PC\Downloads\quiz.jpg">
            <a:extLst>
              <a:ext uri="{FF2B5EF4-FFF2-40B4-BE49-F238E27FC236}">
                <a16:creationId xmlns:a16="http://schemas.microsoft.com/office/drawing/2014/main" id="{79C15826-0107-4137-BA76-9D56068E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421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8093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4) Which of these can not be used for a variable name in Java?</a:t>
            </a:r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BFE2DA59-1A7A-47EE-BA04-E729E3068F3B}"/>
              </a:ext>
            </a:extLst>
          </p:cNvPr>
          <p:cNvSpPr txBox="1">
            <a:spLocks/>
          </p:cNvSpPr>
          <p:nvPr/>
        </p:nvSpPr>
        <p:spPr>
          <a:xfrm>
            <a:off x="5160335" y="2389829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a) Identifier  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A4CC4488-0FD6-4CD4-AF87-2C018B84568F}"/>
              </a:ext>
            </a:extLst>
          </p:cNvPr>
          <p:cNvSpPr txBox="1">
            <a:spLocks/>
          </p:cNvSpPr>
          <p:nvPr/>
        </p:nvSpPr>
        <p:spPr>
          <a:xfrm>
            <a:off x="8607778" y="2389829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Keyword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A92258CA-6B23-49F3-A2A8-673E1109DA37}"/>
              </a:ext>
            </a:extLst>
          </p:cNvPr>
          <p:cNvSpPr txBox="1">
            <a:spLocks/>
          </p:cNvSpPr>
          <p:nvPr/>
        </p:nvSpPr>
        <p:spPr>
          <a:xfrm>
            <a:off x="5172846" y="3156379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c) Both a and b</a:t>
            </a:r>
          </a:p>
        </p:txBody>
      </p:sp>
      <p:sp>
        <p:nvSpPr>
          <p:cNvPr id="22" name="Textplatzhalter 8">
            <a:extLst>
              <a:ext uri="{FF2B5EF4-FFF2-40B4-BE49-F238E27FC236}">
                <a16:creationId xmlns:a16="http://schemas.microsoft.com/office/drawing/2014/main" id="{4A6EB480-65CF-415B-9DDD-41190D11DA71}"/>
              </a:ext>
            </a:extLst>
          </p:cNvPr>
          <p:cNvSpPr txBox="1">
            <a:spLocks/>
          </p:cNvSpPr>
          <p:nvPr/>
        </p:nvSpPr>
        <p:spPr>
          <a:xfrm>
            <a:off x="8589175" y="3156379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None of the above</a:t>
            </a:r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D397B8E9-4080-4F52-A142-F738A97CA3B0}"/>
              </a:ext>
            </a:extLst>
          </p:cNvPr>
          <p:cNvSpPr txBox="1">
            <a:spLocks/>
          </p:cNvSpPr>
          <p:nvPr/>
        </p:nvSpPr>
        <p:spPr>
          <a:xfrm>
            <a:off x="6469630" y="4823680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keyword</a:t>
            </a:r>
          </a:p>
        </p:txBody>
      </p:sp>
      <p:pic>
        <p:nvPicPr>
          <p:cNvPr id="14" name="Picture 2" descr="C:\Users\MY PC\Downloads\quiz.jpg">
            <a:extLst>
              <a:ext uri="{FF2B5EF4-FFF2-40B4-BE49-F238E27FC236}">
                <a16:creationId xmlns:a16="http://schemas.microsoft.com/office/drawing/2014/main" id="{8288E850-E77A-4156-A4AD-07DAA959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22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8093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5) Which conversion also called Automatic Type Conversion?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4401114D-2861-4B31-ABC0-291301DD88D6}"/>
              </a:ext>
            </a:extLst>
          </p:cNvPr>
          <p:cNvSpPr txBox="1">
            <a:spLocks/>
          </p:cNvSpPr>
          <p:nvPr/>
        </p:nvSpPr>
        <p:spPr>
          <a:xfrm>
            <a:off x="5137182" y="2389829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a) Widening  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A8BB5B5F-7627-42A1-8A70-A842CEE19D2C}"/>
              </a:ext>
            </a:extLst>
          </p:cNvPr>
          <p:cNvSpPr txBox="1">
            <a:spLocks/>
          </p:cNvSpPr>
          <p:nvPr/>
        </p:nvSpPr>
        <p:spPr>
          <a:xfrm>
            <a:off x="8584625" y="2389829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Narrowing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E28692AD-B626-4B06-AB1D-9B42BC826B81}"/>
              </a:ext>
            </a:extLst>
          </p:cNvPr>
          <p:cNvSpPr txBox="1">
            <a:spLocks/>
          </p:cNvSpPr>
          <p:nvPr/>
        </p:nvSpPr>
        <p:spPr>
          <a:xfrm>
            <a:off x="5149693" y="3156379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c) Both A and B</a:t>
            </a:r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63C5DCFD-4AC7-4E91-A90A-308DF6E26AE8}"/>
              </a:ext>
            </a:extLst>
          </p:cNvPr>
          <p:cNvSpPr txBox="1">
            <a:spLocks/>
          </p:cNvSpPr>
          <p:nvPr/>
        </p:nvSpPr>
        <p:spPr>
          <a:xfrm>
            <a:off x="8566022" y="3156379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All the above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FD375885-9C23-4890-AF5B-55C03E9F7145}"/>
              </a:ext>
            </a:extLst>
          </p:cNvPr>
          <p:cNvSpPr txBox="1">
            <a:spLocks/>
          </p:cNvSpPr>
          <p:nvPr/>
        </p:nvSpPr>
        <p:spPr>
          <a:xfrm>
            <a:off x="6446477" y="4823680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Widening </a:t>
            </a:r>
          </a:p>
        </p:txBody>
      </p:sp>
      <p:pic>
        <p:nvPicPr>
          <p:cNvPr id="19" name="Picture 2" descr="C:\Users\MY PC\Downloads\quiz.jpg">
            <a:extLst>
              <a:ext uri="{FF2B5EF4-FFF2-40B4-BE49-F238E27FC236}">
                <a16:creationId xmlns:a16="http://schemas.microsoft.com/office/drawing/2014/main" id="{2B6C2977-2518-453C-B85F-FE95616E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824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8093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6) Long Literals in java must be appended by which of these?</a:t>
            </a:r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C6263FE8-C4F6-415F-BCEC-F0B91EA82A50}"/>
              </a:ext>
            </a:extLst>
          </p:cNvPr>
          <p:cNvSpPr txBox="1">
            <a:spLocks/>
          </p:cNvSpPr>
          <p:nvPr/>
        </p:nvSpPr>
        <p:spPr>
          <a:xfrm>
            <a:off x="5079314" y="2389829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a) L 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5095AE2B-22D8-455A-98FE-1D8EEE733E6F}"/>
              </a:ext>
            </a:extLst>
          </p:cNvPr>
          <p:cNvSpPr txBox="1">
            <a:spLocks/>
          </p:cNvSpPr>
          <p:nvPr/>
        </p:nvSpPr>
        <p:spPr>
          <a:xfrm>
            <a:off x="8526757" y="2389829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l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E0453ACD-D6E0-46FF-B282-61A9991D66E0}"/>
              </a:ext>
            </a:extLst>
          </p:cNvPr>
          <p:cNvSpPr txBox="1">
            <a:spLocks/>
          </p:cNvSpPr>
          <p:nvPr/>
        </p:nvSpPr>
        <p:spPr>
          <a:xfrm>
            <a:off x="5091825" y="3156379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c) D</a:t>
            </a:r>
          </a:p>
        </p:txBody>
      </p:sp>
      <p:sp>
        <p:nvSpPr>
          <p:cNvPr id="22" name="Textplatzhalter 8">
            <a:extLst>
              <a:ext uri="{FF2B5EF4-FFF2-40B4-BE49-F238E27FC236}">
                <a16:creationId xmlns:a16="http://schemas.microsoft.com/office/drawing/2014/main" id="{E565C446-F77A-4814-9869-83E04D80B93F}"/>
              </a:ext>
            </a:extLst>
          </p:cNvPr>
          <p:cNvSpPr txBox="1">
            <a:spLocks/>
          </p:cNvSpPr>
          <p:nvPr/>
        </p:nvSpPr>
        <p:spPr>
          <a:xfrm>
            <a:off x="8508154" y="3156379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0x</a:t>
            </a:r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86605AEE-4D9E-4DE9-97BD-4E7205F27A0F}"/>
              </a:ext>
            </a:extLst>
          </p:cNvPr>
          <p:cNvSpPr txBox="1">
            <a:spLocks/>
          </p:cNvSpPr>
          <p:nvPr/>
        </p:nvSpPr>
        <p:spPr>
          <a:xfrm>
            <a:off x="6388609" y="4823680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&amp; b) </a:t>
            </a:r>
          </a:p>
        </p:txBody>
      </p:sp>
      <p:pic>
        <p:nvPicPr>
          <p:cNvPr id="14" name="Picture 2" descr="C:\Users\MY PC\Downloads\quiz.jpg">
            <a:extLst>
              <a:ext uri="{FF2B5EF4-FFF2-40B4-BE49-F238E27FC236}">
                <a16:creationId xmlns:a16="http://schemas.microsoft.com/office/drawing/2014/main" id="{57150D21-7359-4B5A-8303-A7377DD5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317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8093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7) Which variables are created when an object is created and destroyed when the object is destroyed?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ACC2A2C-BDA6-4067-B0B3-CC72D48F4BDD}"/>
              </a:ext>
            </a:extLst>
          </p:cNvPr>
          <p:cNvSpPr txBox="1">
            <a:spLocks/>
          </p:cNvSpPr>
          <p:nvPr/>
        </p:nvSpPr>
        <p:spPr>
          <a:xfrm>
            <a:off x="5229782" y="2389829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a) </a:t>
            </a: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variables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DC3642CB-0CAB-42C1-881E-8D6688E19B39}"/>
              </a:ext>
            </a:extLst>
          </p:cNvPr>
          <p:cNvSpPr txBox="1">
            <a:spLocks/>
          </p:cNvSpPr>
          <p:nvPr/>
        </p:nvSpPr>
        <p:spPr>
          <a:xfrm>
            <a:off x="8677225" y="2389829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</a:t>
            </a:r>
            <a:r>
              <a:rPr lang="en-IN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variables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53311AD3-800D-4AE0-BBE9-3F6C27983AE6}"/>
              </a:ext>
            </a:extLst>
          </p:cNvPr>
          <p:cNvSpPr txBox="1">
            <a:spLocks/>
          </p:cNvSpPr>
          <p:nvPr/>
        </p:nvSpPr>
        <p:spPr>
          <a:xfrm>
            <a:off x="5242293" y="3156379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c) 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Variables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2D8D1354-8C75-4017-810D-EBEF31AA4F60}"/>
              </a:ext>
            </a:extLst>
          </p:cNvPr>
          <p:cNvSpPr txBox="1">
            <a:spLocks/>
          </p:cNvSpPr>
          <p:nvPr/>
        </p:nvSpPr>
        <p:spPr>
          <a:xfrm>
            <a:off x="8658622" y="3156379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variables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DE1D40CE-3C6B-4C2A-84A8-E4A875C09ABE}"/>
              </a:ext>
            </a:extLst>
          </p:cNvPr>
          <p:cNvSpPr txBox="1">
            <a:spLocks/>
          </p:cNvSpPr>
          <p:nvPr/>
        </p:nvSpPr>
        <p:spPr>
          <a:xfrm>
            <a:off x="6539077" y="4823680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b) 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variables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19" name="Picture 2" descr="C:\Users\MY PC\Downloads\quiz.jpg">
            <a:extLst>
              <a:ext uri="{FF2B5EF4-FFF2-40B4-BE49-F238E27FC236}">
                <a16:creationId xmlns:a16="http://schemas.microsoft.com/office/drawing/2014/main" id="{AE7D24E3-2828-4665-ACC3-2465309D4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17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8093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8) Which of the following are not Java keyword ?</a:t>
            </a:r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951E64FC-C1BE-4EAC-801B-0EB49B47CA24}"/>
              </a:ext>
            </a:extLst>
          </p:cNvPr>
          <p:cNvSpPr txBox="1">
            <a:spLocks/>
          </p:cNvSpPr>
          <p:nvPr/>
        </p:nvSpPr>
        <p:spPr>
          <a:xfrm>
            <a:off x="5171911" y="2077312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a) </a:t>
            </a: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2E49A056-CFA8-41D1-BE98-368D6A8184C1}"/>
              </a:ext>
            </a:extLst>
          </p:cNvPr>
          <p:cNvSpPr txBox="1">
            <a:spLocks/>
          </p:cNvSpPr>
          <p:nvPr/>
        </p:nvSpPr>
        <p:spPr>
          <a:xfrm>
            <a:off x="8619354" y="2077312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</a:t>
            </a:r>
            <a:r>
              <a:rPr lang="en-IN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85A7AA5C-1FB0-4EE1-815B-1CE8609A169E}"/>
              </a:ext>
            </a:extLst>
          </p:cNvPr>
          <p:cNvSpPr txBox="1">
            <a:spLocks/>
          </p:cNvSpPr>
          <p:nvPr/>
        </p:nvSpPr>
        <p:spPr>
          <a:xfrm>
            <a:off x="5184422" y="2843862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c) 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instanceof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platzhalter 8">
            <a:extLst>
              <a:ext uri="{FF2B5EF4-FFF2-40B4-BE49-F238E27FC236}">
                <a16:creationId xmlns:a16="http://schemas.microsoft.com/office/drawing/2014/main" id="{A79D9123-958E-433D-8A3B-7EE37898657A}"/>
              </a:ext>
            </a:extLst>
          </p:cNvPr>
          <p:cNvSpPr txBox="1">
            <a:spLocks/>
          </p:cNvSpPr>
          <p:nvPr/>
        </p:nvSpPr>
        <p:spPr>
          <a:xfrm>
            <a:off x="8600751" y="2843862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then</a:t>
            </a:r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C6BD0169-7BE5-46BF-BB6B-8FE4D99EE4DB}"/>
              </a:ext>
            </a:extLst>
          </p:cNvPr>
          <p:cNvSpPr txBox="1">
            <a:spLocks/>
          </p:cNvSpPr>
          <p:nvPr/>
        </p:nvSpPr>
        <p:spPr>
          <a:xfrm>
            <a:off x="6481206" y="4511163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d) 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C:\Users\MY PC\Downloads\quiz.jpg">
            <a:extLst>
              <a:ext uri="{FF2B5EF4-FFF2-40B4-BE49-F238E27FC236}">
                <a16:creationId xmlns:a16="http://schemas.microsoft.com/office/drawing/2014/main" id="{2E812F06-2DEA-4EE0-B80D-6DB3774F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644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611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9) Which of these is not a bitwise operator?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F14C7AB7-8797-4034-A840-8D03E0CA1B28}"/>
              </a:ext>
            </a:extLst>
          </p:cNvPr>
          <p:cNvSpPr txBox="1">
            <a:spLocks/>
          </p:cNvSpPr>
          <p:nvPr/>
        </p:nvSpPr>
        <p:spPr>
          <a:xfrm>
            <a:off x="5276078" y="1926842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a) &amp;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B3DBE147-6284-4E7F-9A02-DC0CF7EB010E}"/>
              </a:ext>
            </a:extLst>
          </p:cNvPr>
          <p:cNvSpPr txBox="1">
            <a:spLocks/>
          </p:cNvSpPr>
          <p:nvPr/>
        </p:nvSpPr>
        <p:spPr>
          <a:xfrm>
            <a:off x="8723521" y="1926842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|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6905D66F-AFCE-43FE-A080-51A5373A2FE0}"/>
              </a:ext>
            </a:extLst>
          </p:cNvPr>
          <p:cNvSpPr txBox="1">
            <a:spLocks/>
          </p:cNvSpPr>
          <p:nvPr/>
        </p:nvSpPr>
        <p:spPr>
          <a:xfrm>
            <a:off x="5288589" y="2693392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c) ^</a:t>
            </a:r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EBB75A9B-5A31-46D1-85CB-6D7FA8286A9C}"/>
              </a:ext>
            </a:extLst>
          </p:cNvPr>
          <p:cNvSpPr txBox="1">
            <a:spLocks/>
          </p:cNvSpPr>
          <p:nvPr/>
        </p:nvSpPr>
        <p:spPr>
          <a:xfrm>
            <a:off x="8704918" y="2693392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&lt;=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0ADB23BB-132A-4DC2-BEA3-4F2E0654C42F}"/>
              </a:ext>
            </a:extLst>
          </p:cNvPr>
          <p:cNvSpPr txBox="1">
            <a:spLocks/>
          </p:cNvSpPr>
          <p:nvPr/>
        </p:nvSpPr>
        <p:spPr>
          <a:xfrm>
            <a:off x="6585373" y="4360693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d) &lt;=</a:t>
            </a:r>
          </a:p>
        </p:txBody>
      </p:sp>
      <p:pic>
        <p:nvPicPr>
          <p:cNvPr id="19" name="Picture 2" descr="C:\Users\MY PC\Downloads\quiz.jpg">
            <a:extLst>
              <a:ext uri="{FF2B5EF4-FFF2-40B4-BE49-F238E27FC236}">
                <a16:creationId xmlns:a16="http://schemas.microsoft.com/office/drawing/2014/main" id="{3D5DD909-2F49-4DC7-B670-2302E81E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2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611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10) Which operator is used to invert all the digits in binary representation of a number?</a:t>
            </a:r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59D0BB2D-E891-47DA-AF9F-C871404585CC}"/>
              </a:ext>
            </a:extLst>
          </p:cNvPr>
          <p:cNvSpPr txBox="1">
            <a:spLocks/>
          </p:cNvSpPr>
          <p:nvPr/>
        </p:nvSpPr>
        <p:spPr>
          <a:xfrm>
            <a:off x="5160333" y="2401404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a) ~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BC519158-8319-4686-9F14-AB3FAD85576E}"/>
              </a:ext>
            </a:extLst>
          </p:cNvPr>
          <p:cNvSpPr txBox="1">
            <a:spLocks/>
          </p:cNvSpPr>
          <p:nvPr/>
        </p:nvSpPr>
        <p:spPr>
          <a:xfrm>
            <a:off x="8607776" y="2401404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&lt;&lt;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CC545450-1B9D-420E-BA48-256DDD821347}"/>
              </a:ext>
            </a:extLst>
          </p:cNvPr>
          <p:cNvSpPr txBox="1">
            <a:spLocks/>
          </p:cNvSpPr>
          <p:nvPr/>
        </p:nvSpPr>
        <p:spPr>
          <a:xfrm>
            <a:off x="5172844" y="3167954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c) ^</a:t>
            </a:r>
          </a:p>
        </p:txBody>
      </p:sp>
      <p:sp>
        <p:nvSpPr>
          <p:cNvPr id="22" name="Textplatzhalter 8">
            <a:extLst>
              <a:ext uri="{FF2B5EF4-FFF2-40B4-BE49-F238E27FC236}">
                <a16:creationId xmlns:a16="http://schemas.microsoft.com/office/drawing/2014/main" id="{3D34E096-E4A1-4553-85D3-29593EDDE053}"/>
              </a:ext>
            </a:extLst>
          </p:cNvPr>
          <p:cNvSpPr txBox="1">
            <a:spLocks/>
          </p:cNvSpPr>
          <p:nvPr/>
        </p:nvSpPr>
        <p:spPr>
          <a:xfrm>
            <a:off x="8589173" y="3167954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&gt;&gt;&gt;</a:t>
            </a:r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51ACF07D-1043-424A-B6FF-E9D0A6D725EA}"/>
              </a:ext>
            </a:extLst>
          </p:cNvPr>
          <p:cNvSpPr txBox="1">
            <a:spLocks/>
          </p:cNvSpPr>
          <p:nvPr/>
        </p:nvSpPr>
        <p:spPr>
          <a:xfrm>
            <a:off x="6469628" y="4835255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~</a:t>
            </a:r>
          </a:p>
        </p:txBody>
      </p:sp>
      <p:pic>
        <p:nvPicPr>
          <p:cNvPr id="14" name="Picture 2" descr="C:\Users\MY PC\Downloads\quiz.jpg">
            <a:extLst>
              <a:ext uri="{FF2B5EF4-FFF2-40B4-BE49-F238E27FC236}">
                <a16:creationId xmlns:a16="http://schemas.microsoft.com/office/drawing/2014/main" id="{61EEC0A6-7CB2-4A65-93AB-4DEAF03AD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337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611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11) It is time to buy a new phone when at least one of the following situations occurs: 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• the phone breaks 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• the phone is at least 3 years old 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21607BF4-D77B-4A70-BD8B-37D80E97E97F}"/>
              </a:ext>
            </a:extLst>
          </p:cNvPr>
          <p:cNvSpPr txBox="1">
            <a:spLocks/>
          </p:cNvSpPr>
          <p:nvPr/>
        </p:nvSpPr>
        <p:spPr>
          <a:xfrm>
            <a:off x="5150833" y="3245058"/>
            <a:ext cx="5881050" cy="16923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int </a:t>
            </a:r>
            <a:r>
              <a:rPr lang="en-IN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phoneAge</a:t>
            </a: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      // in years </a:t>
            </a:r>
          </a:p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boolean </a:t>
            </a:r>
            <a:r>
              <a:rPr lang="en-IN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isBroken</a:t>
            </a: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……..                      //code initializes variables</a:t>
            </a:r>
          </a:p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boolean </a:t>
            </a:r>
            <a:r>
              <a:rPr lang="en-IN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needPhone</a:t>
            </a: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=______________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943B613B-B57B-48C8-89AE-B2EE65526106}"/>
              </a:ext>
            </a:extLst>
          </p:cNvPr>
          <p:cNvSpPr txBox="1">
            <a:spLocks/>
          </p:cNvSpPr>
          <p:nvPr/>
        </p:nvSpPr>
        <p:spPr>
          <a:xfrm>
            <a:off x="5764092" y="5317671"/>
            <a:ext cx="4639994" cy="686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isBroken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true) || (</a:t>
            </a:r>
            <a:r>
              <a:rPr lang="en-IN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phoneAge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&gt;= 3)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C:\Users\MY PC\Downloads\quiz.jpg">
            <a:extLst>
              <a:ext uri="{FF2B5EF4-FFF2-40B4-BE49-F238E27FC236}">
                <a16:creationId xmlns:a16="http://schemas.microsoft.com/office/drawing/2014/main" id="{7CB978D1-70B6-4ED8-997E-13FA0A0A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997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10592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12) Evaluate the following expression: 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(17 &lt; 4*3+5) || (8*2 == 4*4) &amp;&amp; !(3+3 == 6)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29973CC9-0521-484F-BDAA-A5EEE3F9C6F0}"/>
              </a:ext>
            </a:extLst>
          </p:cNvPr>
          <p:cNvSpPr txBox="1">
            <a:spLocks/>
          </p:cNvSpPr>
          <p:nvPr/>
        </p:nvSpPr>
        <p:spPr>
          <a:xfrm>
            <a:off x="5993167" y="3649972"/>
            <a:ext cx="4639994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b)false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A7AD6DA0-64C8-43F5-A731-D2C79EED5454}"/>
              </a:ext>
            </a:extLst>
          </p:cNvPr>
          <p:cNvSpPr txBox="1">
            <a:spLocks/>
          </p:cNvSpPr>
          <p:nvPr/>
        </p:nvSpPr>
        <p:spPr>
          <a:xfrm>
            <a:off x="5229783" y="2389829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a) true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03DE2154-609A-4FC7-A161-768108FC96A1}"/>
              </a:ext>
            </a:extLst>
          </p:cNvPr>
          <p:cNvSpPr txBox="1">
            <a:spLocks/>
          </p:cNvSpPr>
          <p:nvPr/>
        </p:nvSpPr>
        <p:spPr>
          <a:xfrm>
            <a:off x="8677226" y="2389829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false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C:\Users\MY PC\Downloads\quiz.jpg">
            <a:extLst>
              <a:ext uri="{FF2B5EF4-FFF2-40B4-BE49-F238E27FC236}">
                <a16:creationId xmlns:a16="http://schemas.microsoft.com/office/drawing/2014/main" id="{65123C4F-30F7-46E2-9B99-045B87173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350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95826"/>
          </a:xfrm>
        </p:spPr>
        <p:txBody>
          <a:bodyPr/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Java Virtual Machine(JVM) : </a:t>
            </a:r>
            <a:r>
              <a:rPr lang="en-US" sz="1600" b="0" dirty="0"/>
              <a:t>It's a </a:t>
            </a:r>
            <a:r>
              <a:rPr lang="en-US" sz="1600" dirty="0"/>
              <a:t>virtual machine </a:t>
            </a:r>
            <a:r>
              <a:rPr lang="en-US" sz="1600" b="0" dirty="0"/>
              <a:t>that allows a computer </a:t>
            </a:r>
            <a:r>
              <a:rPr lang="en-US" sz="1600" dirty="0"/>
              <a:t>to run Java programs.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JVM is a </a:t>
            </a:r>
            <a:r>
              <a:rPr lang="en-US" sz="1600" dirty="0"/>
              <a:t>runtime environment that loads, verifies, and executes Java bytecode</a:t>
            </a:r>
            <a:r>
              <a:rPr lang="en-US" sz="1600" b="0" dirty="0"/>
              <a:t>, and </a:t>
            </a:r>
            <a:r>
              <a:rPr lang="en-US" sz="1600" dirty="0"/>
              <a:t>converts bytecode to machine-specific code.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JVM consists of </a:t>
            </a:r>
            <a:r>
              <a:rPr lang="en-US" sz="1600" dirty="0"/>
              <a:t>three distinct components</a:t>
            </a:r>
            <a:r>
              <a:rPr lang="en-US" sz="1600" b="0" dirty="0"/>
              <a:t>:</a:t>
            </a:r>
          </a:p>
          <a:p>
            <a:pPr marL="914400" algn="l" fontAlgn="base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Class Loader</a:t>
            </a:r>
          </a:p>
          <a:p>
            <a:pPr marL="914400" algn="l" fontAlgn="base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Runtime Memory/Data Area</a:t>
            </a:r>
          </a:p>
          <a:p>
            <a:pPr marL="914400" algn="l" fontAlgn="base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Execution Engine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412750"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0" dirty="0"/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Environment - JVM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38738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10592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13) Assume num1=10.  Which of the following is not a valid statement?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A5FB86D7-0857-4D54-B6CB-6E3AF6A3BFBC}"/>
              </a:ext>
            </a:extLst>
          </p:cNvPr>
          <p:cNvSpPr txBox="1">
            <a:spLocks/>
          </p:cNvSpPr>
          <p:nvPr/>
        </p:nvSpPr>
        <p:spPr>
          <a:xfrm>
            <a:off x="5171908" y="2389829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a)</a:t>
            </a:r>
            <a:r>
              <a:rPr lang="en-IN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num1&gt;&gt;2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0F379C25-A629-455F-9BDB-5BF6E496DD2D}"/>
              </a:ext>
            </a:extLst>
          </p:cNvPr>
          <p:cNvSpPr txBox="1">
            <a:spLocks/>
          </p:cNvSpPr>
          <p:nvPr/>
        </p:nvSpPr>
        <p:spPr>
          <a:xfrm>
            <a:off x="8619351" y="2389829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</a:t>
            </a:r>
            <a:r>
              <a:rPr lang="en-IN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num1&lt;&lt;&lt;2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933943E-A975-4971-9D5F-3839A7CDEB8D}"/>
              </a:ext>
            </a:extLst>
          </p:cNvPr>
          <p:cNvSpPr txBox="1">
            <a:spLocks/>
          </p:cNvSpPr>
          <p:nvPr/>
        </p:nvSpPr>
        <p:spPr>
          <a:xfrm>
            <a:off x="5184419" y="3156379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c) 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num1%=2;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728EB3D9-8F67-4112-AAF3-EFD6204892C3}"/>
              </a:ext>
            </a:extLst>
          </p:cNvPr>
          <p:cNvSpPr txBox="1">
            <a:spLocks/>
          </p:cNvSpPr>
          <p:nvPr/>
        </p:nvSpPr>
        <p:spPr>
          <a:xfrm>
            <a:off x="8600748" y="3156379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num1&lt;&lt;2;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platzhalter 8">
            <a:extLst>
              <a:ext uri="{FF2B5EF4-FFF2-40B4-BE49-F238E27FC236}">
                <a16:creationId xmlns:a16="http://schemas.microsoft.com/office/drawing/2014/main" id="{FA72EF79-F976-43EC-B787-9E9FA435C1B0}"/>
              </a:ext>
            </a:extLst>
          </p:cNvPr>
          <p:cNvSpPr txBox="1">
            <a:spLocks/>
          </p:cNvSpPr>
          <p:nvPr/>
        </p:nvSpPr>
        <p:spPr>
          <a:xfrm>
            <a:off x="6481203" y="4823680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b) 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num1&lt;&lt;&lt;2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 descr="C:\Users\MY PC\Downloads\quiz.jpg">
            <a:extLst>
              <a:ext uri="{FF2B5EF4-FFF2-40B4-BE49-F238E27FC236}">
                <a16:creationId xmlns:a16="http://schemas.microsoft.com/office/drawing/2014/main" id="{52106E61-18F8-4321-9B95-8D86C7853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35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18463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14) In Java, after executing the following code what are the values of x, y and z? 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int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=10; z=12; 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x=y++ + z++;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3F281847-3CD8-4EB8-8608-753BA6964335}"/>
              </a:ext>
            </a:extLst>
          </p:cNvPr>
          <p:cNvSpPr txBox="1">
            <a:spLocks/>
          </p:cNvSpPr>
          <p:nvPr/>
        </p:nvSpPr>
        <p:spPr>
          <a:xfrm>
            <a:off x="5181408" y="3338790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a)</a:t>
            </a:r>
            <a:r>
              <a:rPr lang="en-IN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x=22, y=10, z=12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30CEDAD5-628B-4B1A-B10B-932B68EB3988}"/>
              </a:ext>
            </a:extLst>
          </p:cNvPr>
          <p:cNvSpPr txBox="1">
            <a:spLocks/>
          </p:cNvSpPr>
          <p:nvPr/>
        </p:nvSpPr>
        <p:spPr>
          <a:xfrm>
            <a:off x="8628851" y="3338790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</a:t>
            </a: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IN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x=24, y=10, z=12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D59C2AA5-E2ED-41F0-ACEB-967ED0310CA5}"/>
              </a:ext>
            </a:extLst>
          </p:cNvPr>
          <p:cNvSpPr txBox="1">
            <a:spLocks/>
          </p:cNvSpPr>
          <p:nvPr/>
        </p:nvSpPr>
        <p:spPr>
          <a:xfrm>
            <a:off x="5193919" y="4105340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c) 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x=24, y=11, z=13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platzhalter 8">
            <a:extLst>
              <a:ext uri="{FF2B5EF4-FFF2-40B4-BE49-F238E27FC236}">
                <a16:creationId xmlns:a16="http://schemas.microsoft.com/office/drawing/2014/main" id="{54513592-E680-4ECA-BF9C-55B42DCBFD79}"/>
              </a:ext>
            </a:extLst>
          </p:cNvPr>
          <p:cNvSpPr txBox="1">
            <a:spLocks/>
          </p:cNvSpPr>
          <p:nvPr/>
        </p:nvSpPr>
        <p:spPr>
          <a:xfrm>
            <a:off x="8610248" y="4105340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x=22, y=11, z=13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498ACA2D-F243-451F-B1EF-BCBAF4C1FEC0}"/>
              </a:ext>
            </a:extLst>
          </p:cNvPr>
          <p:cNvSpPr txBox="1">
            <a:spLocks/>
          </p:cNvSpPr>
          <p:nvPr/>
        </p:nvSpPr>
        <p:spPr>
          <a:xfrm>
            <a:off x="6504351" y="5240369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d) x=22, y=11, z=13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C:\Users\MY PC\Downloads\quiz.jpg">
            <a:extLst>
              <a:ext uri="{FF2B5EF4-FFF2-40B4-BE49-F238E27FC236}">
                <a16:creationId xmlns:a16="http://schemas.microsoft.com/office/drawing/2014/main" id="{2594A002-9D79-4A05-A20E-480EE094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25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8575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15) Which Scanner class method is used to read integer value from the user?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003B55A7-4EEE-405E-AD9A-4C334B96E676}"/>
              </a:ext>
            </a:extLst>
          </p:cNvPr>
          <p:cNvSpPr txBox="1">
            <a:spLocks/>
          </p:cNvSpPr>
          <p:nvPr/>
        </p:nvSpPr>
        <p:spPr>
          <a:xfrm>
            <a:off x="5019364" y="2362695"/>
            <a:ext cx="3069341" cy="42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a)next()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1246CDE8-32D0-4AAA-859C-ECF22D6C65D5}"/>
              </a:ext>
            </a:extLst>
          </p:cNvPr>
          <p:cNvSpPr txBox="1">
            <a:spLocks/>
          </p:cNvSpPr>
          <p:nvPr/>
        </p:nvSpPr>
        <p:spPr>
          <a:xfrm>
            <a:off x="8466807" y="2362695"/>
            <a:ext cx="3225176" cy="4489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nextInt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4C7BFAC5-9CE2-443F-A222-B1C69C7E37DD}"/>
              </a:ext>
            </a:extLst>
          </p:cNvPr>
          <p:cNvSpPr txBox="1">
            <a:spLocks/>
          </p:cNvSpPr>
          <p:nvPr/>
        </p:nvSpPr>
        <p:spPr>
          <a:xfrm>
            <a:off x="5031875" y="3129245"/>
            <a:ext cx="3044319" cy="392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c)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nextInteger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C7D5B510-A5C7-46BF-955A-93FEA2EC00D5}"/>
              </a:ext>
            </a:extLst>
          </p:cNvPr>
          <p:cNvSpPr txBox="1">
            <a:spLocks/>
          </p:cNvSpPr>
          <p:nvPr/>
        </p:nvSpPr>
        <p:spPr>
          <a:xfrm>
            <a:off x="8448204" y="3129245"/>
            <a:ext cx="3271075" cy="432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lvl="0">
              <a:spcBef>
                <a:spcPts val="600"/>
              </a:spcBef>
            </a:pP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d) </a:t>
            </a:r>
            <a:r>
              <a:rPr lang="en-IN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readInt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platzhalter 8">
            <a:extLst>
              <a:ext uri="{FF2B5EF4-FFF2-40B4-BE49-F238E27FC236}">
                <a16:creationId xmlns:a16="http://schemas.microsoft.com/office/drawing/2014/main" id="{E7DA5E46-C13B-4865-A268-1A41BF03115D}"/>
              </a:ext>
            </a:extLst>
          </p:cNvPr>
          <p:cNvSpPr txBox="1">
            <a:spLocks/>
          </p:cNvSpPr>
          <p:nvPr/>
        </p:nvSpPr>
        <p:spPr>
          <a:xfrm>
            <a:off x="6342307" y="4264274"/>
            <a:ext cx="3726000" cy="392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lvl="0" algn="ctr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b) </a:t>
            </a:r>
            <a:r>
              <a:rPr lang="en-IN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nextInt</a:t>
            </a:r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 descr="C:\Users\MY PC\Downloads\quiz.jpg">
            <a:extLst>
              <a:ext uri="{FF2B5EF4-FFF2-40B4-BE49-F238E27FC236}">
                <a16:creationId xmlns:a16="http://schemas.microsoft.com/office/drawing/2014/main" id="{97F2CD63-99D8-4025-8E1C-00120CF57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561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8575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16) Which is the correct syntax to declare Scanner class object?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D23059D8-C045-49EE-A7F5-303C42705DBF}"/>
              </a:ext>
            </a:extLst>
          </p:cNvPr>
          <p:cNvSpPr txBox="1">
            <a:spLocks/>
          </p:cNvSpPr>
          <p:nvPr/>
        </p:nvSpPr>
        <p:spPr>
          <a:xfrm>
            <a:off x="5056343" y="2231588"/>
            <a:ext cx="3297049" cy="4216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Scanner obj=Scanner();</a:t>
            </a: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1EF443AA-D78E-4F62-90DC-5FAA2435A527}"/>
              </a:ext>
            </a:extLst>
          </p:cNvPr>
          <p:cNvSpPr txBox="1">
            <a:spLocks/>
          </p:cNvSpPr>
          <p:nvPr/>
        </p:nvSpPr>
        <p:spPr>
          <a:xfrm>
            <a:off x="8576842" y="2259961"/>
            <a:ext cx="3368230" cy="5117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Scanner obj=new Scanner();</a:t>
            </a: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6EF1BC03-D265-419E-A83B-26D98EDB5986}"/>
              </a:ext>
            </a:extLst>
          </p:cNvPr>
          <p:cNvSpPr txBox="1">
            <a:spLocks/>
          </p:cNvSpPr>
          <p:nvPr/>
        </p:nvSpPr>
        <p:spPr>
          <a:xfrm>
            <a:off x="5093798" y="2998138"/>
            <a:ext cx="3297049" cy="7130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Scanner obj= Scanner</a:t>
            </a:r>
          </a:p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(System.in);</a:t>
            </a:r>
          </a:p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platzhalter 8">
            <a:extLst>
              <a:ext uri="{FF2B5EF4-FFF2-40B4-BE49-F238E27FC236}">
                <a16:creationId xmlns:a16="http://schemas.microsoft.com/office/drawing/2014/main" id="{1CDA0869-9009-4E08-815F-89F88663137A}"/>
              </a:ext>
            </a:extLst>
          </p:cNvPr>
          <p:cNvSpPr txBox="1">
            <a:spLocks/>
          </p:cNvSpPr>
          <p:nvPr/>
        </p:nvSpPr>
        <p:spPr>
          <a:xfrm>
            <a:off x="6096000" y="4185857"/>
            <a:ext cx="4711446" cy="7130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Scanner obj=new Scanner(System.in);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1DCCC7F1-E7F6-4003-B5C1-EF272A661980}"/>
              </a:ext>
            </a:extLst>
          </p:cNvPr>
          <p:cNvSpPr txBox="1">
            <a:spLocks/>
          </p:cNvSpPr>
          <p:nvPr/>
        </p:nvSpPr>
        <p:spPr>
          <a:xfrm>
            <a:off x="8576843" y="2999612"/>
            <a:ext cx="3368230" cy="7130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Scanner obj=new Scanner </a:t>
            </a:r>
          </a:p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(System.in);</a:t>
            </a:r>
          </a:p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C:\Users\MY PC\Downloads\quiz.jpg">
            <a:extLst>
              <a:ext uri="{FF2B5EF4-FFF2-40B4-BE49-F238E27FC236}">
                <a16:creationId xmlns:a16="http://schemas.microsoft.com/office/drawing/2014/main" id="{D64E8E73-8F3B-4F28-A9D0-882A97F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27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 and Read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Java Introduction  |  © SmartCliff  |  Internal  |  Version 1.0  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340DEB3-F8B5-4FBA-992E-F36974E344A8}"/>
              </a:ext>
            </a:extLst>
          </p:cNvPr>
          <p:cNvSpPr txBox="1">
            <a:spLocks/>
          </p:cNvSpPr>
          <p:nvPr/>
        </p:nvSpPr>
        <p:spPr>
          <a:xfrm>
            <a:off x="4665401" y="1407671"/>
            <a:ext cx="7279671" cy="4799993"/>
          </a:xfrm>
          <a:prstGeom prst="rect">
            <a:avLst/>
          </a:prstGeom>
        </p:spPr>
        <p:txBody>
          <a:bodyPr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2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b="1" dirty="0">
              <a:solidFill>
                <a:srgbClr val="2127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30F6B62A-6602-4DAB-9E7F-B93B6FE7A79B}"/>
              </a:ext>
            </a:extLst>
          </p:cNvPr>
          <p:cNvSpPr txBox="1">
            <a:spLocks/>
          </p:cNvSpPr>
          <p:nvPr/>
        </p:nvSpPr>
        <p:spPr>
          <a:xfrm>
            <a:off x="5081286" y="1290408"/>
            <a:ext cx="6863786" cy="8575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17) Consider the following object declaration statement 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Scanner obj= new Scanner(System.in).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What is System.in in this declaration?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54A3661-240D-4304-89E9-06684549CD48}"/>
              </a:ext>
            </a:extLst>
          </p:cNvPr>
          <p:cNvSpPr txBox="1">
            <a:spLocks/>
          </p:cNvSpPr>
          <p:nvPr/>
        </p:nvSpPr>
        <p:spPr>
          <a:xfrm>
            <a:off x="5136979" y="3203131"/>
            <a:ext cx="3804833" cy="5268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a)Class which point input device</a:t>
            </a: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33320CB5-BAE1-4398-A62A-A66AEDED2689}"/>
              </a:ext>
            </a:extLst>
          </p:cNvPr>
          <p:cNvSpPr txBox="1">
            <a:spLocks/>
          </p:cNvSpPr>
          <p:nvPr/>
        </p:nvSpPr>
        <p:spPr>
          <a:xfrm>
            <a:off x="9136541" y="3175837"/>
            <a:ext cx="2808532" cy="5268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Reference to Input stream</a:t>
            </a: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55B8C40-F143-449C-8138-FC5974B79346}"/>
              </a:ext>
            </a:extLst>
          </p:cNvPr>
          <p:cNvSpPr txBox="1">
            <a:spLocks/>
          </p:cNvSpPr>
          <p:nvPr/>
        </p:nvSpPr>
        <p:spPr>
          <a:xfrm>
            <a:off x="5136978" y="4047587"/>
            <a:ext cx="3820371" cy="6624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Reference to Computer System</a:t>
            </a:r>
          </a:p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7ECEC63B-0325-48CA-A671-F7103CC1A187}"/>
              </a:ext>
            </a:extLst>
          </p:cNvPr>
          <p:cNvSpPr txBox="1">
            <a:spLocks/>
          </p:cNvSpPr>
          <p:nvPr/>
        </p:nvSpPr>
        <p:spPr>
          <a:xfrm>
            <a:off x="7035910" y="5182614"/>
            <a:ext cx="4003047" cy="7130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Reference to Input stream</a:t>
            </a:r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5B7CBD0B-5A89-4EDC-96FE-1A989319BC95}"/>
              </a:ext>
            </a:extLst>
          </p:cNvPr>
          <p:cNvSpPr txBox="1">
            <a:spLocks/>
          </p:cNvSpPr>
          <p:nvPr/>
        </p:nvSpPr>
        <p:spPr>
          <a:xfrm>
            <a:off x="9224769" y="4049060"/>
            <a:ext cx="2720303" cy="7130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/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d)None of these</a:t>
            </a:r>
          </a:p>
          <a:p>
            <a:pPr marR="0" fontAlgn="auto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 descr="C:\Users\MY PC\Downloads\quiz.jpg">
            <a:extLst>
              <a:ext uri="{FF2B5EF4-FFF2-40B4-BE49-F238E27FC236}">
                <a16:creationId xmlns:a16="http://schemas.microsoft.com/office/drawing/2014/main" id="{5751BD72-FE99-4211-BAF2-8655ADD3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411" y="1441762"/>
            <a:ext cx="3687991" cy="2277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582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5F304-2D8C-8B20-E78B-CA637B315A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185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835C5-EECB-70C1-61D3-BEA61CACF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09DB73-313F-EC68-BB6B-09D55AF082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2" t="14445" r="77411" b="63809"/>
          <a:stretch/>
        </p:blipFill>
        <p:spPr>
          <a:xfrm>
            <a:off x="982661" y="500744"/>
            <a:ext cx="1150939" cy="97245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9B0413F5-742B-E290-41A1-E78BCBEC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707731"/>
            <a:ext cx="7118668" cy="32403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Kristen ITC" panose="03050502040202030202" pitchFamily="66" charset="0"/>
              </a:rPr>
              <a:t>Success is the sum of all efforts, repeated day-in and day-out</a:t>
            </a:r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2764D52C-9998-AE39-5959-13E4BC9A9D0E}"/>
              </a:ext>
            </a:extLst>
          </p:cNvPr>
          <p:cNvSpPr txBox="1">
            <a:spLocks/>
          </p:cNvSpPr>
          <p:nvPr/>
        </p:nvSpPr>
        <p:spPr>
          <a:xfrm>
            <a:off x="982661" y="5277564"/>
            <a:ext cx="4515612" cy="607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ras Bold ITC" panose="020B0907030504020204" pitchFamily="34" charset="0"/>
              </a:rPr>
              <a:t>- R. Collier</a:t>
            </a:r>
          </a:p>
        </p:txBody>
      </p:sp>
    </p:spTree>
    <p:extLst>
      <p:ext uri="{BB962C8B-B14F-4D97-AF65-F5344CB8AC3E}">
        <p14:creationId xmlns:p14="http://schemas.microsoft.com/office/powerpoint/2010/main" val="26802500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92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95826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Class loader: </a:t>
            </a:r>
          </a:p>
          <a:p>
            <a:pPr marL="8572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Responsible for </a:t>
            </a:r>
            <a:r>
              <a:rPr lang="en-US" sz="1600" dirty="0"/>
              <a:t>loading classes into the JVM</a:t>
            </a:r>
            <a:r>
              <a:rPr lang="en-US" sz="1600" b="0" dirty="0"/>
              <a:t>. </a:t>
            </a:r>
          </a:p>
          <a:p>
            <a:pPr marL="8572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When you run a Java program, the class loader </a:t>
            </a:r>
            <a:r>
              <a:rPr lang="en-US" sz="1600" dirty="0"/>
              <a:t>searches for the necessary classes</a:t>
            </a:r>
            <a:r>
              <a:rPr lang="en-US" sz="1600" b="0" dirty="0"/>
              <a:t> and </a:t>
            </a:r>
            <a:r>
              <a:rPr lang="en-US" sz="1600" dirty="0"/>
              <a:t>loads</a:t>
            </a:r>
            <a:r>
              <a:rPr lang="en-US" sz="1600" b="0" dirty="0"/>
              <a:t> them into the </a:t>
            </a:r>
            <a:r>
              <a:rPr lang="en-US" sz="1600" dirty="0"/>
              <a:t>runtime data area</a:t>
            </a:r>
            <a:r>
              <a:rPr lang="en-US" sz="1600" b="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Runtime data area: </a:t>
            </a:r>
            <a:r>
              <a:rPr lang="en-US" sz="1600" b="0" dirty="0"/>
              <a:t> </a:t>
            </a:r>
          </a:p>
          <a:p>
            <a:pPr marL="8572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JVM stores data in the runtime data area </a:t>
            </a:r>
            <a:r>
              <a:rPr lang="en-US" sz="1600" b="0" dirty="0"/>
              <a:t>during program execution. </a:t>
            </a:r>
          </a:p>
          <a:p>
            <a:pPr marL="8572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It consists of several different areas:</a:t>
            </a:r>
          </a:p>
          <a:p>
            <a:pPr marL="171450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Method area: </a:t>
            </a:r>
            <a:r>
              <a:rPr lang="en-US" sz="1600" b="0" dirty="0"/>
              <a:t>Where class and method information is stored</a:t>
            </a:r>
          </a:p>
          <a:p>
            <a:pPr marL="171450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Heap: </a:t>
            </a:r>
            <a:r>
              <a:rPr lang="en-US" sz="1600" b="0" dirty="0"/>
              <a:t>Where objects are stored.</a:t>
            </a:r>
          </a:p>
          <a:p>
            <a:pPr marL="171450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Stack: </a:t>
            </a:r>
            <a:r>
              <a:rPr lang="en-US" sz="1600" b="0" dirty="0"/>
              <a:t>Where method calls and local variables are stored.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412750"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0" dirty="0"/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Environment - JVM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7248A7-167F-718C-C9CF-65D11D740E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944A04-EDD9-F302-E1FF-1BE3D3D83150}"/>
              </a:ext>
            </a:extLst>
          </p:cNvPr>
          <p:cNvSpPr/>
          <p:nvPr/>
        </p:nvSpPr>
        <p:spPr>
          <a:xfrm>
            <a:off x="4603698" y="1156607"/>
            <a:ext cx="7148369" cy="4544786"/>
          </a:xfrm>
          <a:prstGeom prst="rect">
            <a:avLst/>
          </a:prstGeom>
          <a:noFill/>
          <a:ln w="31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CF4452"/>
                </a:solidFill>
                <a:effectLst/>
                <a:uLnTx/>
                <a:uFillTx/>
                <a:latin typeface="Cooper Black" panose="0208090404030B020404" pitchFamily="18" charset="0"/>
                <a:cs typeface="Segoe UI" panose="020B0502040204020203" pitchFamily="34" charset="0"/>
              </a:rPr>
              <a:t>Module 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F4452"/>
              </a:solidFill>
              <a:effectLst/>
              <a:uLnTx/>
              <a:uFillTx/>
              <a:latin typeface="Kristen ITC" panose="03050502040202030202" pitchFamily="66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rgbClr val="351661"/>
                </a:solidFill>
                <a:effectLst/>
                <a:uLnTx/>
                <a:uFillTx/>
                <a:latin typeface="Goudy Old Style" panose="02020502050305020303" pitchFamily="18" charset="0"/>
                <a:cs typeface="Segoe UI" panose="020B0502040204020203" pitchFamily="34" charset="0"/>
              </a:rPr>
              <a:t>Java Software Development: Effective Problem Solving</a:t>
            </a:r>
          </a:p>
        </p:txBody>
      </p:sp>
      <p:pic>
        <p:nvPicPr>
          <p:cNvPr id="2052" name="Picture 4" descr="Preparation and success symbol. Wooden blocks with words Preparation is the  key to success on on a beautiful white background, copy space. Businessman  hand. Business, preparation and success concept. Stock Photo |">
            <a:extLst>
              <a:ext uri="{FF2B5EF4-FFF2-40B4-BE49-F238E27FC236}">
                <a16:creationId xmlns:a16="http://schemas.microsoft.com/office/drawing/2014/main" id="{241C3EBF-2CF9-38B3-1AC8-E7AB6F7AB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r="31650" b="11111"/>
          <a:stretch/>
        </p:blipFill>
        <p:spPr bwMode="auto">
          <a:xfrm>
            <a:off x="0" y="0"/>
            <a:ext cx="43021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99929-7F3D-880C-764B-BDD36DEC0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Java Introduction  |  © SmartCliff  |  Internal  |  Version 1.0  </a:t>
            </a:r>
          </a:p>
        </p:txBody>
      </p:sp>
    </p:spTree>
    <p:extLst>
      <p:ext uri="{BB962C8B-B14F-4D97-AF65-F5344CB8AC3E}">
        <p14:creationId xmlns:p14="http://schemas.microsoft.com/office/powerpoint/2010/main" val="2762046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95826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Execution engine </a:t>
            </a:r>
            <a:r>
              <a:rPr lang="en-US" sz="1600" b="0" dirty="0"/>
              <a:t>:</a:t>
            </a:r>
          </a:p>
          <a:p>
            <a:pPr marL="102870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Responsible for </a:t>
            </a:r>
            <a:r>
              <a:rPr lang="en-US" sz="1600" dirty="0"/>
              <a:t>executing the bytecode (compiled Java code)  </a:t>
            </a:r>
            <a:r>
              <a:rPr lang="en-US" sz="1600" b="0" dirty="0"/>
              <a:t>with the help of  </a:t>
            </a:r>
            <a:r>
              <a:rPr lang="en-US" sz="1600" dirty="0"/>
              <a:t>Java interpreter and JIT compiler</a:t>
            </a:r>
            <a:r>
              <a:rPr lang="en-US" sz="1600" b="0" dirty="0"/>
              <a:t> that is loaded into the JVM.</a:t>
            </a:r>
          </a:p>
          <a:p>
            <a:pPr marL="102870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The JVM also includes a </a:t>
            </a:r>
            <a:r>
              <a:rPr lang="en-US" sz="1600" dirty="0"/>
              <a:t>garbage collector</a:t>
            </a:r>
            <a:r>
              <a:rPr lang="en-US" sz="1600" b="0" dirty="0"/>
              <a:t>, which automatically frees up memory that is no longer being used by the program.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412750"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b="0" dirty="0"/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Environment - JVM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5CFE1-5675-286E-6D34-9915C0C1FEDE}"/>
              </a:ext>
            </a:extLst>
          </p:cNvPr>
          <p:cNvSpPr txBox="1"/>
          <p:nvPr/>
        </p:nvSpPr>
        <p:spPr>
          <a:xfrm>
            <a:off x="3349138" y="2916196"/>
            <a:ext cx="5493724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Java Interpreter + Just-In-Time Compiler(JIT) </a:t>
            </a:r>
          </a:p>
          <a:p>
            <a:pPr algn="ctr"/>
            <a:endParaRPr lang="en-IN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402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D291FF-9461-0AD5-01AC-0E55FCE390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fontAlgn="base">
              <a:lnSpc>
                <a:spcPct val="150000"/>
              </a:lnSpc>
            </a:pPr>
            <a:r>
              <a:rPr lang="en-US" sz="1600" b="1" i="0" dirty="0">
                <a:effectLst/>
                <a:highlight>
                  <a:srgbClr val="FFFFFF"/>
                </a:highlight>
              </a:rPr>
              <a:t>Interpreter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The interpreter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reads and executes the bytecode instructions line by line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. Due to the line-by-line execution, the interpreter is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comparatively slower.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Another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disadvantage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 of the interpreter is that when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a method is called multiple times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, every time a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new interpretation is required.</a:t>
            </a:r>
          </a:p>
          <a:p>
            <a:pPr algn="l" fontAlgn="base">
              <a:lnSpc>
                <a:spcPct val="150000"/>
              </a:lnSpc>
            </a:pPr>
            <a:r>
              <a:rPr lang="en-US" sz="1600" b="1" i="0" dirty="0">
                <a:effectLst/>
                <a:highlight>
                  <a:srgbClr val="FFFFFF"/>
                </a:highlight>
              </a:rPr>
              <a:t>JIT Compiler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The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JIT Compiler overcomes the disadvantage of the interpreter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. The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Execution Engine 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first uses the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interpreter to execute the byte code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, but when it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finds some repeated code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, it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uses the JIT compiler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.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The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JIT compiler 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then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compiles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 the entire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bytecode and changes it to native machine code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. This native machine code is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used directly for repeated method calls</a:t>
            </a:r>
            <a:r>
              <a:rPr lang="en-US" sz="1600" b="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, which </a:t>
            </a:r>
            <a:r>
              <a:rPr lang="en-US" sz="1600" i="0" dirty="0">
                <a:solidFill>
                  <a:srgbClr val="0A0A23"/>
                </a:solidFill>
                <a:effectLst/>
                <a:highlight>
                  <a:srgbClr val="FFFFFF"/>
                </a:highlight>
              </a:rPr>
              <a:t>improves the performance of the system.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88395-7181-FCC2-8737-8EEE1B780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D27671-97FE-5818-F8BB-FCB1F3D6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Environment - JVM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FF58A-5DD4-329B-0E98-D6028FFD4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7A747-D623-0C16-3EC0-AF962CB99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58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Environment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1BA2F7-96C1-43EC-B3D0-193CF6B70822}"/>
              </a:ext>
            </a:extLst>
          </p:cNvPr>
          <p:cNvGrpSpPr/>
          <p:nvPr/>
        </p:nvGrpSpPr>
        <p:grpSpPr>
          <a:xfrm>
            <a:off x="2501850" y="1165542"/>
            <a:ext cx="7048549" cy="3980619"/>
            <a:chOff x="2419363" y="1571612"/>
            <a:chExt cx="7048549" cy="4214842"/>
          </a:xfrm>
        </p:grpSpPr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2B7B1377-FB41-475F-AC80-F8F79223A340}"/>
                </a:ext>
              </a:extLst>
            </p:cNvPr>
            <p:cNvSpPr/>
            <p:nvPr/>
          </p:nvSpPr>
          <p:spPr>
            <a:xfrm>
              <a:off x="2419363" y="1571612"/>
              <a:ext cx="7048549" cy="421484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b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JDK (</a:t>
              </a:r>
              <a:r>
                <a:rPr lang="en-IN" b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JRE + Development Tools</a:t>
              </a:r>
              <a:r>
                <a:rPr lang="en-IN" b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javac, jar, debugging </a:t>
              </a:r>
              <a:r>
                <a:rPr lang="en-IN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tools,javap</a:t>
              </a:r>
              <a:endPara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F1876282-A289-4CC3-ADFF-D3C0273A28C4}"/>
                </a:ext>
              </a:extLst>
            </p:cNvPr>
            <p:cNvSpPr/>
            <p:nvPr/>
          </p:nvSpPr>
          <p:spPr>
            <a:xfrm>
              <a:off x="3048000" y="2474653"/>
              <a:ext cx="6096000" cy="277277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JRE (</a:t>
              </a:r>
              <a:r>
                <a:rPr lang="en-IN" b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JVM + JSL</a:t>
              </a:r>
              <a:r>
                <a:rPr lang="en-I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java,javaw, libraries, jar</a:t>
              </a:r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BA889CA9-8676-49E3-8D47-222F1713F440}"/>
                </a:ext>
              </a:extLst>
            </p:cNvPr>
            <p:cNvSpPr/>
            <p:nvPr/>
          </p:nvSpPr>
          <p:spPr>
            <a:xfrm>
              <a:off x="4040591" y="3504356"/>
              <a:ext cx="4246160" cy="132090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JVM                                                (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 Interpreter + Just-In-Time Compiler</a:t>
              </a:r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)</a:t>
              </a:r>
              <a:endParaRPr lang="en-I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0C964B2-6F64-31B0-FD08-2BA0B347B757}"/>
              </a:ext>
            </a:extLst>
          </p:cNvPr>
          <p:cNvSpPr txBox="1"/>
          <p:nvPr/>
        </p:nvSpPr>
        <p:spPr>
          <a:xfrm>
            <a:off x="989012" y="5284323"/>
            <a:ext cx="10757516" cy="938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Note</a:t>
            </a:r>
          </a:p>
          <a:p>
            <a:pPr marL="176213" marR="0" lvl="1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JVM, JRE and JDK are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ported to different platforms </a:t>
            </a: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provide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r>
              <a:rPr kumimoji="0" lang="en-I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operating system-independence. </a:t>
            </a:r>
          </a:p>
        </p:txBody>
      </p:sp>
    </p:spTree>
    <p:extLst>
      <p:ext uri="{BB962C8B-B14F-4D97-AF65-F5344CB8AC3E}">
        <p14:creationId xmlns:p14="http://schemas.microsoft.com/office/powerpoint/2010/main" val="1850834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88395-7181-FCC2-8737-8EEE1B780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D27671-97FE-5818-F8BB-FCB1F3D6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Difference </a:t>
            </a:r>
            <a:r>
              <a:rPr lang="en-IN" sz="2400" dirty="0"/>
              <a:t>-  JDK vs JRE vs JVM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FF58A-5DD4-329B-0E98-D6028FFD4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7A747-D623-0C16-3EC0-AF962CB99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D5EFCD4-2C0F-5144-3D6B-30C4BF30D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605550"/>
              </p:ext>
            </p:extLst>
          </p:nvPr>
        </p:nvGraphicFramePr>
        <p:xfrm>
          <a:off x="982661" y="1378401"/>
          <a:ext cx="10533064" cy="437517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17689">
                  <a:extLst>
                    <a:ext uri="{9D8B030D-6E8A-4147-A177-3AD203B41FA5}">
                      <a16:colId xmlns:a16="http://schemas.microsoft.com/office/drawing/2014/main" val="202953041"/>
                    </a:ext>
                  </a:extLst>
                </a:gridCol>
                <a:gridCol w="2603106">
                  <a:extLst>
                    <a:ext uri="{9D8B030D-6E8A-4147-A177-3AD203B41FA5}">
                      <a16:colId xmlns:a16="http://schemas.microsoft.com/office/drawing/2014/main" val="2844028255"/>
                    </a:ext>
                  </a:extLst>
                </a:gridCol>
                <a:gridCol w="3147005">
                  <a:extLst>
                    <a:ext uri="{9D8B030D-6E8A-4147-A177-3AD203B41FA5}">
                      <a16:colId xmlns:a16="http://schemas.microsoft.com/office/drawing/2014/main" val="1498173437"/>
                    </a:ext>
                  </a:extLst>
                </a:gridCol>
                <a:gridCol w="2965264">
                  <a:extLst>
                    <a:ext uri="{9D8B030D-6E8A-4147-A177-3AD203B41FA5}">
                      <a16:colId xmlns:a16="http://schemas.microsoft.com/office/drawing/2014/main" val="406420905"/>
                    </a:ext>
                  </a:extLst>
                </a:gridCol>
              </a:tblGrid>
              <a:tr h="703503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JDK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JVM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076532"/>
                  </a:ext>
                </a:extLst>
              </a:tr>
              <a:tr h="575571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Development Kit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Runtime Environment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Virtual Machine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15894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development kit provided for developing Java applications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package that provides the runtime environment for executing Java applications.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 machine that provides an environment for the execution of Java Bytecodes.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9545440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tools and libraries for developing, debugging, and profiling Java applications.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Includes the JVM, class libraries, and other runtime components required to run Java applications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 not include any software tools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787902"/>
                  </a:ext>
                </a:extLst>
              </a:tr>
              <a:tr h="9625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Implementation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JDK 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JRE + Development tools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JRE 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JVM + Class libraries 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fr-FR" sz="16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JVM : </a:t>
                      </a:r>
                      <a:r>
                        <a:rPr lang="fr-FR" sz="16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provides a runtime environnent.</a:t>
                      </a:r>
                      <a:endParaRPr lang="fr-FR" sz="16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354660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266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841873"/>
          </a:xfrm>
        </p:spPr>
        <p:txBody>
          <a:bodyPr/>
          <a:lstStyle/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Simple –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Java syntax based on earlier languages like C and C++. Designed considering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pitfalls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of earlier languages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 Oriented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– Java supports all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 Oriented features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 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Secured – No explicit pointer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support, run inside the java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virtual machine sandbox.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class loader, byte code verifier and security manager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component of JVM enable the secured environment. Java also supports  application developer to use other security mechanism like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SSL, JAAS, Cryptography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, etc.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Features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23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1"/>
            <a:ext cx="10922001" cy="4337952"/>
          </a:xfrm>
        </p:spPr>
        <p:txBody>
          <a:bodyPr/>
          <a:lstStyle/>
          <a:p>
            <a:pPr marL="274320" marR="0" lvl="4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Robust –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Java have strong memory management, lack of pointers that avoids security problems, automatic garbage collection, exception handling and the type checking.</a:t>
            </a:r>
          </a:p>
          <a:p>
            <a:pPr marL="274320" marR="0" lvl="4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Platform Independent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- Once compiled ,code will be run on any platform without recompiling or any kind of modification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-“Write Once   Run Anywhere(WORA)”.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This is made possible by making use of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Java Virtual Machine(JVM).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Features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F2E21-BCEE-4EDE-BA05-FCF0EC92D21F}"/>
              </a:ext>
            </a:extLst>
          </p:cNvPr>
          <p:cNvSpPr txBox="1"/>
          <p:nvPr/>
        </p:nvSpPr>
        <p:spPr>
          <a:xfrm>
            <a:off x="1076418" y="4669765"/>
            <a:ext cx="10757516" cy="10002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Note</a:t>
            </a:r>
          </a:p>
          <a:p>
            <a:pPr marL="176213" marR="0" lvl="1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JVM, JRE and JDK are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ported to different platforms 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provide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operating system-independence. </a:t>
            </a:r>
          </a:p>
        </p:txBody>
      </p:sp>
    </p:spTree>
    <p:extLst>
      <p:ext uri="{BB962C8B-B14F-4D97-AF65-F5344CB8AC3E}">
        <p14:creationId xmlns:p14="http://schemas.microsoft.com/office/powerpoint/2010/main" val="3055922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1"/>
            <a:ext cx="10922001" cy="4337952"/>
          </a:xfrm>
        </p:spPr>
        <p:txBody>
          <a:bodyPr/>
          <a:lstStyle/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Architecture-neutral – 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 size of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primitive types is fixed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Distributed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– Java enable to create distributed application with the help of RMI and EJB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Multi-threaded –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Java run application concurrently. 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Features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46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1"/>
            <a:ext cx="10928752" cy="4604168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run Java applications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we need to prepare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environmental setup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 For installing Java we need the following:</a:t>
            </a:r>
          </a:p>
          <a:p>
            <a:pPr marL="571500" marR="0" lvl="0" indent="-2730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Java Runtime Environment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(JRE)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(Includes Java Virtual Machine (JVM))</a:t>
            </a:r>
          </a:p>
          <a:p>
            <a:pPr marL="571500" marR="0" lvl="0" indent="-2730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Java Developer Kit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(JDK)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 Includes the Java Compiler)</a:t>
            </a:r>
          </a:p>
          <a:p>
            <a:pPr marL="571500" marR="0" lvl="0" indent="-2730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A text editor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571500" marR="0" lvl="0" indent="-2730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If JDK is installed, you automatically get the JRE</a:t>
            </a:r>
          </a:p>
          <a:p>
            <a:pPr marL="914400"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It can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downloaded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here: </a:t>
            </a:r>
            <a:r>
              <a:rPr lang="en-US" sz="1600" dirty="0">
                <a:hlinkClick r:id="rId2"/>
              </a:rPr>
              <a:t>Java Downloads | Oracle India</a:t>
            </a:r>
            <a:r>
              <a:rPr lang="en-US" sz="1600" dirty="0"/>
              <a:t>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Environmental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75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Environmental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4B1B9-047E-64BD-9674-C0B1F4FA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258289"/>
            <a:ext cx="9686925" cy="4007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0D8D01-129C-1B7C-1AC6-F0858A8D9705}"/>
              </a:ext>
            </a:extLst>
          </p:cNvPr>
          <p:cNvSpPr txBox="1"/>
          <p:nvPr/>
        </p:nvSpPr>
        <p:spPr>
          <a:xfrm>
            <a:off x="1457325" y="4752975"/>
            <a:ext cx="7400925" cy="381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1100" dirty="0" err="1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0930-CBBA-B9D6-86EB-5CD83B9E42B1}"/>
              </a:ext>
            </a:extLst>
          </p:cNvPr>
          <p:cNvSpPr txBox="1"/>
          <p:nvPr/>
        </p:nvSpPr>
        <p:spPr>
          <a:xfrm>
            <a:off x="2400300" y="2162175"/>
            <a:ext cx="438150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1100" dirty="0" err="1">
              <a:solidFill>
                <a:schemeClr val="tx2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8ADB1C-DD45-E31D-DEDF-5669AB8C5E51}"/>
              </a:ext>
            </a:extLst>
          </p:cNvPr>
          <p:cNvCxnSpPr>
            <a:cxnSpLocks/>
          </p:cNvCxnSpPr>
          <p:nvPr/>
        </p:nvCxnSpPr>
        <p:spPr>
          <a:xfrm flipH="1">
            <a:off x="8858250" y="4953000"/>
            <a:ext cx="4476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FB006E-59F2-CA38-E553-68611F359C95}"/>
              </a:ext>
            </a:extLst>
          </p:cNvPr>
          <p:cNvSpPr txBox="1"/>
          <p:nvPr/>
        </p:nvSpPr>
        <p:spPr>
          <a:xfrm>
            <a:off x="9394425" y="4697495"/>
            <a:ext cx="251023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download the JDK17(LTS) version</a:t>
            </a:r>
          </a:p>
        </p:txBody>
      </p:sp>
    </p:spTree>
    <p:extLst>
      <p:ext uri="{BB962C8B-B14F-4D97-AF65-F5344CB8AC3E}">
        <p14:creationId xmlns:p14="http://schemas.microsoft.com/office/powerpoint/2010/main" val="3047868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Using a text editor is the basic way of creating a Java program, but there are tools available to make it easier to create Java programs called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IDEs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Eclipse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L="274320" marR="0" lvl="0" indent="-274320" algn="l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Eclipse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third-party open-source IDE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that is very powerful and popular.</a:t>
            </a:r>
          </a:p>
          <a:p>
            <a:pPr marL="914400" marR="0" lvl="0" algn="l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It can be downloaded here: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http://www.eclipse.org/downloads/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Eclipse 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5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77512" y="1160463"/>
            <a:ext cx="9114487" cy="198649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Introduction to Java</a:t>
            </a:r>
          </a:p>
        </p:txBody>
      </p:sp>
      <p:pic>
        <p:nvPicPr>
          <p:cNvPr id="17" name="Picture Placeholder 16" descr="A group of people working on laptops&#10;&#10;Description automatically generated with medium confidence">
            <a:extLst>
              <a:ext uri="{FF2B5EF4-FFF2-40B4-BE49-F238E27FC236}">
                <a16:creationId xmlns:a16="http://schemas.microsoft.com/office/drawing/2014/main" id="{344EB046-BC15-497B-8EC5-695DD8C4B6D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9" r="16309"/>
          <a:stretch/>
        </p:blipFill>
        <p:spPr>
          <a:xfrm>
            <a:off x="-6350" y="769"/>
            <a:ext cx="3083863" cy="6856462"/>
          </a:xfr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FD96B9-561F-482B-B99C-1FB02AD505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77511" y="3895571"/>
            <a:ext cx="8827152" cy="335666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GB" b="1" dirty="0"/>
              <a:t>Date :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FF2197CC-8073-4B8C-A234-319911CC6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2328" y="3214111"/>
            <a:ext cx="7543819" cy="293069"/>
          </a:xfrm>
        </p:spPr>
        <p:txBody>
          <a:bodyPr/>
          <a:lstStyle/>
          <a:p>
            <a:pPr algn="ctr"/>
            <a:r>
              <a:rPr lang="en-US" b="1" dirty="0"/>
              <a:t>Learning Level: Basic</a:t>
            </a:r>
          </a:p>
          <a:p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265034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Eclipse download page</a:t>
            </a:r>
            <a:r>
              <a:rPr lang="en-IN" sz="1800" b="1" dirty="0">
                <a:solidFill>
                  <a:srgbClr val="FF0000"/>
                </a:solidFill>
              </a:rPr>
              <a:t>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Eclipse 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D95384-9FB1-FE8F-B3D4-AF3A5696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08750"/>
            <a:ext cx="10022385" cy="4267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56793E-3847-D197-3FCC-8AB1020A40B7}"/>
              </a:ext>
            </a:extLst>
          </p:cNvPr>
          <p:cNvSpPr txBox="1"/>
          <p:nvPr/>
        </p:nvSpPr>
        <p:spPr>
          <a:xfrm>
            <a:off x="2771775" y="5334000"/>
            <a:ext cx="1219200" cy="381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1100" dirty="0" err="1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C6C3D-1210-A491-8486-84E372C6CE2F}"/>
              </a:ext>
            </a:extLst>
          </p:cNvPr>
          <p:cNvSpPr txBox="1"/>
          <p:nvPr/>
        </p:nvSpPr>
        <p:spPr>
          <a:xfrm>
            <a:off x="4506911" y="5448623"/>
            <a:ext cx="25102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Download packages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546CC3-FAEC-F58E-C67A-672252A07742}"/>
              </a:ext>
            </a:extLst>
          </p:cNvPr>
          <p:cNvCxnSpPr>
            <a:cxnSpLocks/>
          </p:cNvCxnSpPr>
          <p:nvPr/>
        </p:nvCxnSpPr>
        <p:spPr>
          <a:xfrm flipH="1">
            <a:off x="3990975" y="5581650"/>
            <a:ext cx="4476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972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Choose an option from the list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Eclipse 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B04869-5357-CD90-0E1D-B79A26E6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49" y="1811446"/>
            <a:ext cx="9105901" cy="4313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12F876-9575-557F-D805-1B5FFF360AB1}"/>
              </a:ext>
            </a:extLst>
          </p:cNvPr>
          <p:cNvSpPr txBox="1"/>
          <p:nvPr/>
        </p:nvSpPr>
        <p:spPr>
          <a:xfrm>
            <a:off x="7753349" y="5440589"/>
            <a:ext cx="2095501" cy="877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1100" dirty="0" err="1">
              <a:solidFill>
                <a:schemeClr val="tx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BEA652-F064-81F9-5ED6-5059B0DD3072}"/>
              </a:ext>
            </a:extLst>
          </p:cNvPr>
          <p:cNvCxnSpPr>
            <a:cxnSpLocks/>
          </p:cNvCxnSpPr>
          <p:nvPr/>
        </p:nvCxnSpPr>
        <p:spPr>
          <a:xfrm flipH="1">
            <a:off x="7753349" y="1811446"/>
            <a:ext cx="295276" cy="378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324927-23FE-4C69-8B9E-5B8FDF2519A0}"/>
              </a:ext>
            </a:extLst>
          </p:cNvPr>
          <p:cNvSpPr txBox="1"/>
          <p:nvPr/>
        </p:nvSpPr>
        <p:spPr>
          <a:xfrm>
            <a:off x="7578324" y="1562529"/>
            <a:ext cx="23372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this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9E86B-FFF8-A5FE-A5F2-005F39A45941}"/>
              </a:ext>
            </a:extLst>
          </p:cNvPr>
          <p:cNvSpPr txBox="1"/>
          <p:nvPr/>
        </p:nvSpPr>
        <p:spPr>
          <a:xfrm>
            <a:off x="9692875" y="4634368"/>
            <a:ext cx="18038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Versions to download from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9F6B95-61C6-719E-451F-0CEAE2CF5A64}"/>
              </a:ext>
            </a:extLst>
          </p:cNvPr>
          <p:cNvSpPr txBox="1"/>
          <p:nvPr/>
        </p:nvSpPr>
        <p:spPr>
          <a:xfrm>
            <a:off x="1552574" y="2323206"/>
            <a:ext cx="6353175" cy="877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US" sz="1100" dirty="0" err="1">
              <a:solidFill>
                <a:schemeClr val="tx2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69350A-A8AD-727F-77FD-B1DB41860F1E}"/>
              </a:ext>
            </a:extLst>
          </p:cNvPr>
          <p:cNvCxnSpPr>
            <a:cxnSpLocks/>
          </p:cNvCxnSpPr>
          <p:nvPr/>
        </p:nvCxnSpPr>
        <p:spPr>
          <a:xfrm flipH="1">
            <a:off x="9353943" y="4946130"/>
            <a:ext cx="295276" cy="378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13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After download, right click and extract the eclipse file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Eclipse 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19906A-6E0F-B6E1-3388-A29ED513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18" y="1751840"/>
            <a:ext cx="9500463" cy="36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6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Configuring Eclipse: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Select a directory to create a workspace for projects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Eclipse 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7130BE-4680-18DE-4F2F-C0B50B20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1" y="1861520"/>
            <a:ext cx="9916909" cy="411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71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Once the workspace is chosen, you will get the welcome page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Eclipse 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1FCAE-3A0B-2A8E-AC62-747610F3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2" y="1808750"/>
            <a:ext cx="9957918" cy="41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3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algn="just"/>
            <a:r>
              <a:rPr lang="en-IN" sz="1800" b="1" dirty="0">
                <a:solidFill>
                  <a:srgbClr val="FF0000"/>
                </a:solidFill>
              </a:rPr>
              <a:t>After closing the welcome screen ,the project explorer and other options will be shown up.</a:t>
            </a:r>
          </a:p>
          <a:p>
            <a:pPr algn="just"/>
            <a:r>
              <a:rPr lang="en-IN" sz="1800" b="1" dirty="0">
                <a:solidFill>
                  <a:srgbClr val="FF0000"/>
                </a:solidFill>
              </a:rPr>
              <a:t>Now you are ready to start working.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Eclipse 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3868C-DF24-AB8D-434D-E35D506E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1" y="2055766"/>
            <a:ext cx="10220327" cy="415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86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algn="just"/>
            <a:r>
              <a:rPr lang="en-US" sz="1800" b="1" dirty="0">
                <a:solidFill>
                  <a:srgbClr val="FF0000"/>
                </a:solidFill>
              </a:rPr>
              <a:t>Start working by  creating the Java Project as </a:t>
            </a:r>
            <a:r>
              <a:rPr lang="en-US" sz="1800" b="1" dirty="0" err="1">
                <a:solidFill>
                  <a:srgbClr val="FF0000"/>
                </a:solidFill>
              </a:rPr>
              <a:t>FirstJavaProject</a:t>
            </a:r>
            <a:endParaRPr lang="en-US" sz="1800" b="1" dirty="0">
              <a:solidFill>
                <a:srgbClr val="FF0000"/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Eclipse 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9B81D2-328D-372B-7FA5-4A925576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48" y="1808750"/>
            <a:ext cx="7236188" cy="44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33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Create First Java Program with file extension .java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Example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: HelloworldApp.java 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Eclipse 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B0A35C-8C45-F47C-E4F7-510DFF13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038350"/>
            <a:ext cx="9820276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70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After creating the application, run the application  with a run command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Eclipse 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B6474-A687-82B9-BB21-F8CBF24EB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808750"/>
            <a:ext cx="7981950" cy="39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9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r>
              <a:rPr lang="en-IN" sz="1800" b="1" dirty="0">
                <a:solidFill>
                  <a:srgbClr val="FF0000"/>
                </a:solidFill>
              </a:rPr>
              <a:t>After </a:t>
            </a:r>
            <a:r>
              <a:rPr lang="en-IN" sz="1800" dirty="0">
                <a:solidFill>
                  <a:srgbClr val="FF0000"/>
                </a:solidFill>
              </a:rPr>
              <a:t>execution, in the console, the output is displayed</a:t>
            </a:r>
            <a:r>
              <a:rPr lang="en-IN" sz="1800" b="1" dirty="0">
                <a:solidFill>
                  <a:srgbClr val="FF0000"/>
                </a:solidFill>
              </a:rPr>
              <a:t> as Hello World!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Eclipse 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03A33-7FEB-DF1B-EB97-7357E631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1" y="1786165"/>
            <a:ext cx="9478963" cy="43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7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A6D026-3CC8-425F-AD9C-129C8BE499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2400" dirty="0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B520A-E277-41E8-9118-DF24F9105A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C9B2F-45E6-4267-BFA1-1B25293B1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Java Introduction  |  © SmartCliff  |  Internal  |  Version 1.0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A4F25E-7210-40B5-896E-0D1B7EF24C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9013" y="1449389"/>
            <a:ext cx="10915650" cy="4696768"/>
          </a:xfrm>
        </p:spPr>
        <p:txBody>
          <a:bodyPr/>
          <a:lstStyle/>
          <a:p>
            <a:pPr marL="274320" indent="-274320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Introduction to Java </a:t>
            </a:r>
          </a:p>
          <a:p>
            <a:pPr marL="274320" indent="-274320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Java Tokens</a:t>
            </a:r>
          </a:p>
          <a:p>
            <a:pPr marL="274320" indent="-274320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Read User Input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932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First Java 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A6F1EF-C2A2-45F0-95AF-AA9144736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84387"/>
              </p:ext>
            </p:extLst>
          </p:nvPr>
        </p:nvGraphicFramePr>
        <p:xfrm>
          <a:off x="1050877" y="1210994"/>
          <a:ext cx="10853785" cy="494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3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591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/**  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* The 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HelloWorldApp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implements an application that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 * simply prints "Hello World!" to standard output.  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*/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HelloWorldApp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{    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public static void main(String[] 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args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){         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</a:t>
                      </a:r>
                      <a:r>
                        <a:rPr lang="en-IN" sz="1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("Hello World!"); // Display the Hello World!    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}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I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}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354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Code conventions are important to the programmer for the following reasons</a:t>
            </a:r>
          </a:p>
          <a:p>
            <a:pPr marL="749300" marR="0" lvl="0" indent="-63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To facilitate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copying, changing, and maintenance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the code.</a:t>
            </a:r>
          </a:p>
          <a:p>
            <a:pPr marL="749300" marR="0" lvl="0" indent="-63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To maintain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readability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the code.</a:t>
            </a:r>
          </a:p>
          <a:p>
            <a:pPr marL="749300" marR="0" lvl="0" indent="-63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Helps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understand the code quickly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thoroughly.</a:t>
            </a:r>
          </a:p>
          <a:p>
            <a:pPr marL="749300" marR="0" lvl="0" indent="-63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Helps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well package the code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 deploying as the product.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Need of Coding standards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31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code should have the following attribute:</a:t>
            </a:r>
          </a:p>
          <a:p>
            <a:pPr marL="7429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Simplicity: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Code should be easily understood and be concise.</a:t>
            </a:r>
          </a:p>
          <a:p>
            <a:pPr marL="7429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Readability: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Describe the code with comments and name the Identifiers relative to the objective of the code and ensure other people can understand the code. </a:t>
            </a:r>
          </a:p>
          <a:p>
            <a:pPr marL="7429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Modularity: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When there is a need to redo the small fraction of code then practice using the existing or reusing the code.</a:t>
            </a:r>
          </a:p>
          <a:p>
            <a:pPr marL="7429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Efficiency: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code should be fast and economical. When using data files, read a value once and store it in a variable – don’t go back and forward for the same value. Close connections if they are not required. Do not hold onto references to variables if not required, so as not to impose a memory leak.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General coding practice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02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176213" marR="0" lvl="0" indent="-176213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 file of java can be saved with the extension or suffixes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“Filename.java”.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Java source file has the following 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685800" marR="0" lvl="1" indent="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Comments</a:t>
            </a:r>
          </a:p>
          <a:p>
            <a:pPr marL="685800" marR="0" lvl="1" indent="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Package and import statements</a:t>
            </a:r>
          </a:p>
          <a:p>
            <a:pPr marL="685800" marR="0" lvl="1" indent="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 and interface declaration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Java source files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91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Java, the exact construction of the indentation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unspecified.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so, set the tabs exactly for every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 spaces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line length should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 exceed 80 characters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 the </a:t>
            </a:r>
            <a:r>
              <a:rPr lang="en-US" sz="1800" dirty="0">
                <a:solidFill>
                  <a:schemeClr val="tx1"/>
                </a:solidFill>
              </a:rPr>
              <a:t>statement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not fit in a single line, then wrap the lines based on the following principles.</a:t>
            </a:r>
          </a:p>
          <a:p>
            <a:pPr marL="74930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Break the lines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after a comma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Indentation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966DF3-2029-4D64-8F59-1ACA457EF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799513"/>
              </p:ext>
            </p:extLst>
          </p:nvPr>
        </p:nvGraphicFramePr>
        <p:xfrm>
          <a:off x="983848" y="4718889"/>
          <a:ext cx="10920814" cy="1275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920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431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 void Cart(string </a:t>
                      </a:r>
                      <a:r>
                        <a:rPr lang="en-US" alt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product_name</a:t>
                      </a:r>
                      <a:r>
                        <a:rPr lang="en-US" alt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double cost,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int quantity, string description)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335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Break the line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before an operator.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Prefer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higher-level breaks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lower-level breaks.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Align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line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 the beginning of the expression at the same level on the previous line.</a:t>
            </a:r>
          </a:p>
          <a:p>
            <a:pPr marL="285750" marR="0" lvl="1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If the above rules lead to confusing code or to code that's squished up against the right margin, just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indent 8 spaces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instead.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Indentation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E4C9A9-AD1D-4CE6-9F85-8D32625EA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88723"/>
              </p:ext>
            </p:extLst>
          </p:nvPr>
        </p:nvGraphicFramePr>
        <p:xfrm>
          <a:off x="1078198" y="2818195"/>
          <a:ext cx="10826463" cy="1686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26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2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 //Breaking an arithmetic expression before an operator and outside the parenthesized expression at a high level.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Calculation = a*(b + c - d)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+ 4 *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535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>
                <a:solidFill>
                  <a:schemeClr val="tx1"/>
                </a:solidFill>
              </a:rPr>
              <a:t>ternary expression </a:t>
            </a:r>
            <a:r>
              <a:rPr lang="en-US" sz="1800" dirty="0">
                <a:solidFill>
                  <a:schemeClr val="tx1"/>
                </a:solidFill>
              </a:rPr>
              <a:t>can be formatted as below: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Indentation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7AAFFF2-FE34-4C0B-B165-8152510A6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916415"/>
              </p:ext>
            </p:extLst>
          </p:nvPr>
        </p:nvGraphicFramePr>
        <p:xfrm>
          <a:off x="989012" y="1427090"/>
          <a:ext cx="10915650" cy="1972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91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26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 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//8 space indentation is  used to breaking the if statements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((condition1 &amp;&amp; condition2)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|| (condition3 &amp;&amp; condition4)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||!(condition5 &amp;&amp; condition6)) {  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Method();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}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37F7D31-C31B-4780-99E6-85E8B367E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937681"/>
              </p:ext>
            </p:extLst>
          </p:nvPr>
        </p:nvGraphicFramePr>
        <p:xfrm>
          <a:off x="1033605" y="4030565"/>
          <a:ext cx="10871057" cy="210648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71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8591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= Expression1 ? Expression 2 : Expression 3;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= Expression1 ? Expression 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       : Expression 3;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= Expression1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? Expression 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: Expression 3;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51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Blank Lines: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Blank lines improve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readability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Two blank lines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always be used in the following circumstances: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-  Between sections of a source file.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-  Between class and interface definitions 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 blank line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always be used in the following circumstances: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-  Between methods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-  Between the local variables in a method and its first statement 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-  Before a block or single-line comment.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-  Between logical sections inside a method.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Indentation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06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449390"/>
            <a:ext cx="10333039" cy="4762713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Blank Spaces: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Black Spaces are used to improve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reliability of the code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can be used in the following circumstances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A keyword followed by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parenthesis should be separated by a space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It should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used between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 name and its opening parenthesis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This helps to distinguish keywords from method calls.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This can be included after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commas in an argument 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Indentation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657D87-2B16-463A-847A-E37F7EBC9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72856"/>
              </p:ext>
            </p:extLst>
          </p:nvPr>
        </p:nvGraphicFramePr>
        <p:xfrm>
          <a:off x="989013" y="3417901"/>
          <a:ext cx="10326688" cy="109674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26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674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1" dirty="0">
                          <a:solidFill>
                            <a:schemeClr val="tx1"/>
                          </a:solidFill>
                        </a:rPr>
                        <a:t>Example: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</a:rPr>
                        <a:t>while  (false){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</a:rPr>
                        <a:t>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742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Except ‘.’ and unary operators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the binary operators should be separated their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operands by spaces.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Expression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statement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be separated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Indentation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7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2167996"/>
            <a:ext cx="6492725" cy="1379688"/>
          </a:xfrm>
        </p:spPr>
        <p:txBody>
          <a:bodyPr anchor="ctr"/>
          <a:lstStyle/>
          <a:p>
            <a:pPr algn="ctr"/>
            <a:r>
              <a:rPr lang="en-US" dirty="0"/>
              <a:t>Introduction to Java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 Introduction  |  © SmartCliff  |  Internal  |  Version 1.0  </a:t>
            </a:r>
            <a:endParaRPr lang="en-US" dirty="0">
              <a:solidFill>
                <a:schemeClr val="bg1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8EE1A4-6D7B-4E26-9B4B-BDB620B40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  <p:sp>
        <p:nvSpPr>
          <p:cNvPr id="10" name="Textfeld 5">
            <a:extLst>
              <a:ext uri="{FF2B5EF4-FFF2-40B4-BE49-F238E27FC236}">
                <a16:creationId xmlns:a16="http://schemas.microsoft.com/office/drawing/2014/main" id="{3CAA6D45-B244-406F-BF84-7E4D56E65CC6}"/>
              </a:ext>
            </a:extLst>
          </p:cNvPr>
          <p:cNvSpPr txBox="1"/>
          <p:nvPr/>
        </p:nvSpPr>
        <p:spPr>
          <a:xfrm>
            <a:off x="8057630" y="3913317"/>
            <a:ext cx="2569464" cy="653238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Please download pictures in suitable size </a:t>
            </a:r>
            <a:r>
              <a:rPr lang="en-GB" sz="1100" u="sng" dirty="0">
                <a:solidFill>
                  <a:schemeClr val="bg1"/>
                </a:solidFill>
                <a:hlinkClick r:id="rId5"/>
              </a:rPr>
              <a:t>here</a:t>
            </a:r>
            <a:r>
              <a:rPr lang="en-GB" sz="1100" dirty="0">
                <a:solidFill>
                  <a:schemeClr val="bg1"/>
                </a:solidFill>
              </a:rPr>
              <a:t> and insert them by clicking the symbol above.</a:t>
            </a:r>
          </a:p>
        </p:txBody>
      </p:sp>
      <p:pic>
        <p:nvPicPr>
          <p:cNvPr id="26" name="Picture Placeholder 25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977B8250-7F10-4E6C-A552-069F80C6DD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9" b="9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449390"/>
            <a:ext cx="10514014" cy="4762713"/>
          </a:xfrm>
        </p:spPr>
        <p:txBody>
          <a:bodyPr/>
          <a:lstStyle/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Comments are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the code.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Java, the comments can be implemented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 styles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follows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Block comments:</a:t>
            </a:r>
          </a:p>
          <a:p>
            <a:pPr marL="9715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Block comments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(/***/)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used to provide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descriptions of files, methods, data structures, and algorithms.</a:t>
            </a:r>
          </a:p>
          <a:p>
            <a:pPr marL="971550" marR="0" lvl="1" indent="-285750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Block comments may be used at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beginning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each file and before each method and also within methods.</a:t>
            </a:r>
          </a:p>
          <a:p>
            <a:pPr marL="971550" marR="0" lvl="1" indent="-285750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Block comments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function or method should be indented to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same level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the code they describe.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2C09B4-1B8E-4121-A60E-127C876BB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820763"/>
              </p:ext>
            </p:extLst>
          </p:nvPr>
        </p:nvGraphicFramePr>
        <p:xfrm>
          <a:off x="1257300" y="5165416"/>
          <a:ext cx="9820276" cy="104853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820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85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500" b="1" dirty="0">
                          <a:solidFill>
                            <a:schemeClr val="tx1"/>
                          </a:solidFill>
                        </a:rPr>
                        <a:t>Example: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/*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*Here is a block comment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630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Single-Line comments:</a:t>
            </a:r>
          </a:p>
          <a:p>
            <a:pPr marL="571500"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short description of a block of code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be given using single-line comments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(/*..*/).</a:t>
            </a:r>
          </a:p>
          <a:p>
            <a:pPr marL="571500" marR="0" lvl="1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a comment can't be written in a single line, it should follow the block comment format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66FA6B-91E6-4CA7-87FA-369649968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653461"/>
              </p:ext>
            </p:extLst>
          </p:nvPr>
        </p:nvGraphicFramePr>
        <p:xfrm>
          <a:off x="1162050" y="3139340"/>
          <a:ext cx="10134600" cy="175971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13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76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if(condition)  {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/*   Description about bock of code in a single line */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}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IN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69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449390"/>
            <a:ext cx="10475914" cy="4762713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Trailing comments:</a:t>
            </a:r>
          </a:p>
          <a:p>
            <a:pPr marL="285750" marR="0" lvl="0" indent="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0005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Trailing comments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(/*..*/)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very short comments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describe the statements.</a:t>
            </a:r>
          </a:p>
          <a:p>
            <a:pPr marL="285750" marR="0" lvl="0" indent="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0005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These comments can be included 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same line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the statement but should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separated</a:t>
            </a:r>
          </a:p>
          <a:p>
            <a:pPr marL="285750"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>
                <a:tab pos="400050" algn="l"/>
              </a:tabLst>
              <a:defRPr/>
            </a:pPr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</a:rPr>
              <a:t>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 the statement using spaces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2286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0005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more than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 short comment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appears in a code, they should all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indented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same tab.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171A63-F4DB-4233-8EE2-E0AD6C1A4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18593"/>
              </p:ext>
            </p:extLst>
          </p:nvPr>
        </p:nvGraphicFramePr>
        <p:xfrm>
          <a:off x="1239836" y="3830746"/>
          <a:ext cx="10047289" cy="22033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047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33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</a:t>
                      </a:r>
                      <a:r>
                        <a:rPr lang="en-IN" sz="15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HelloWorldApp</a:t>
                      </a: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{ 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public static void main(String[] </a:t>
                      </a:r>
                      <a:r>
                        <a:rPr lang="en-IN" sz="15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args</a:t>
                      </a: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  {      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</a:t>
                      </a:r>
                      <a:r>
                        <a:rPr lang="en-IN" sz="15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("Hello World!");      </a:t>
                      </a:r>
                      <a:r>
                        <a:rPr lang="en-IN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/* Display the Hello World!  */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}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}</a:t>
                      </a:r>
                      <a:endParaRPr lang="en-IN" sz="15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373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- Of - Line comments:</a:t>
            </a:r>
          </a:p>
          <a:p>
            <a:pPr marL="285750" marR="0" lvl="0" indent="1714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715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This comment line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(//)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can be used 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single-line comment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 a short comment for a statement.</a:t>
            </a:r>
          </a:p>
          <a:p>
            <a:pPr marL="285750" marR="0" lvl="0" indent="1714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715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These comments can be included 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same line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the statement but should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separated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from the</a:t>
            </a:r>
          </a:p>
          <a:p>
            <a:pPr marL="285750"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>
                <a:tab pos="571500" algn="l"/>
              </a:tabLst>
              <a:defRPr/>
            </a:pPr>
            <a:r>
              <a:rPr lang="en-US" sz="1800" b="0" dirty="0"/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statement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1714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715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This can be used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consecutive multiple lines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commenting out sections of code.	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FE28AE-3307-4CAD-99F3-A85D15D1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848565"/>
              </p:ext>
            </p:extLst>
          </p:nvPr>
        </p:nvGraphicFramePr>
        <p:xfrm>
          <a:off x="1485900" y="3876134"/>
          <a:ext cx="10418761" cy="210648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41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92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</a:t>
                      </a:r>
                      <a:r>
                        <a:rPr lang="en-IN" sz="15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HelloWorldApp</a:t>
                      </a: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{ 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public static void main(String[] </a:t>
                      </a:r>
                      <a:r>
                        <a:rPr lang="en-IN" sz="15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args</a:t>
                      </a: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  {      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</a:t>
                      </a:r>
                      <a:r>
                        <a:rPr lang="en-IN" sz="15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("Hello World!");      </a:t>
                      </a:r>
                      <a:r>
                        <a:rPr lang="en-IN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// Display the Hello World! 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}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}</a:t>
                      </a:r>
                      <a:endParaRPr lang="en-IN" sz="15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625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Documentation comments are generally used when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writing code for a project/software package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helps to generate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documentation page for reference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which can be used for getting information about the present method, its parameters, class, variables, etc..,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JavaDoc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tool is used to process the doc comments that come with JDK and it is used for generating Java code documentation in HTML(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HyperText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Markup Language) format from Java source code, which requires documentation in a predefined format.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is made up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two parts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description and Javadoc tags.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Documentation 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44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Javadoc Tag:</a:t>
            </a:r>
          </a:p>
          <a:p>
            <a:pPr marL="274320" indent="-27432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Special tag </a:t>
            </a:r>
            <a:r>
              <a:rPr lang="en-US" sz="1800" b="0" dirty="0"/>
              <a:t>embedded within a Java doc comment.</a:t>
            </a:r>
          </a:p>
          <a:p>
            <a:pPr marL="274320" indent="-27432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These doc tags enable you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autogenerate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complete,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well-formatted API from your source code.</a:t>
            </a:r>
          </a:p>
          <a:p>
            <a:pPr marL="274320" indent="-27432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tags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start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 an "at" sign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@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and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case-sensitive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i.e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).,they must be in upper and lowercase letters as shown in the below table.</a:t>
            </a:r>
          </a:p>
          <a:p>
            <a:pPr marL="274320" indent="-27432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tag must start at the beginning of a line (after any leading spaces and an optional asterisk) or it is treated as normal text.</a:t>
            </a:r>
          </a:p>
          <a:p>
            <a:pPr marL="274320" indent="-27432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 convention, tags with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same name are grouped together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 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Documentation 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45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Two Types of Javadoc tag :</a:t>
            </a:r>
          </a:p>
          <a:p>
            <a:pPr marL="274320" marR="0" lvl="0" indent="-274320" algn="just" fontAlgn="auto">
              <a:lnSpc>
                <a:spcPct val="2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/>
              <a:t>Block tags - </a:t>
            </a:r>
            <a:r>
              <a:rPr lang="en-US" sz="1800" b="0" dirty="0"/>
              <a:t>Can be placed only in the </a:t>
            </a:r>
            <a:r>
              <a:rPr lang="en-US" sz="1800" dirty="0"/>
              <a:t>tag section </a:t>
            </a:r>
            <a:r>
              <a:rPr lang="en-US" sz="1800" b="0" dirty="0"/>
              <a:t>that follows the main description.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@tag</a:t>
            </a:r>
          </a:p>
          <a:p>
            <a:pPr marL="274320" indent="-27432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Inline tags - </a:t>
            </a:r>
            <a:r>
              <a:rPr lang="en-US" sz="1800" b="0" dirty="0"/>
              <a:t>Can be placed anywhere in the main description or in the comments for block tags and  Inline tags are denoted by curly braces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Example: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{@tag}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Documentation 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89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Javadoc Tags: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Below table describe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Javadoc tag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is used in documentation comments. 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Documentation 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B0A7B7-7094-401B-8255-369F06CB7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99525"/>
              </p:ext>
            </p:extLst>
          </p:nvPr>
        </p:nvGraphicFramePr>
        <p:xfrm>
          <a:off x="989012" y="2515195"/>
          <a:ext cx="10695896" cy="3256970"/>
        </p:xfrm>
        <a:graphic>
          <a:graphicData uri="http://schemas.openxmlformats.org/drawingml/2006/table">
            <a:tbl>
              <a:tblPr/>
              <a:tblGrid>
                <a:gridCol w="1923771">
                  <a:extLst>
                    <a:ext uri="{9D8B030D-6E8A-4147-A177-3AD203B41FA5}">
                      <a16:colId xmlns:a16="http://schemas.microsoft.com/office/drawing/2014/main" val="1445528588"/>
                    </a:ext>
                  </a:extLst>
                </a:gridCol>
                <a:gridCol w="5206827">
                  <a:extLst>
                    <a:ext uri="{9D8B030D-6E8A-4147-A177-3AD203B41FA5}">
                      <a16:colId xmlns:a16="http://schemas.microsoft.com/office/drawing/2014/main" val="1059124383"/>
                    </a:ext>
                  </a:extLst>
                </a:gridCol>
                <a:gridCol w="3565298">
                  <a:extLst>
                    <a:ext uri="{9D8B030D-6E8A-4147-A177-3AD203B41FA5}">
                      <a16:colId xmlns:a16="http://schemas.microsoft.com/office/drawing/2014/main" val="4094236289"/>
                    </a:ext>
                  </a:extLst>
                </a:gridCol>
              </a:tblGrid>
              <a:tr h="2860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Tag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Syntax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62531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@author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Adds the author of a class.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@author name-text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861741"/>
                  </a:ext>
                </a:extLst>
              </a:tr>
              <a:tr h="64431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{@code}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Displays text in code font without interpreting the text as HTML markup or nested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javadoc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tags.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{@code text}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101380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{@docRoot}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Represents the relative path to the generated document's root directory from any generated page.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{@docRoot}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871576"/>
                  </a:ext>
                </a:extLst>
              </a:tr>
              <a:tr h="555736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@deprecated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Adds a comment indicating that this API should no longer be used.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@deprecated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deprecatedtext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816569"/>
                  </a:ext>
                </a:extLst>
              </a:tr>
              <a:tr h="825404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@exception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Adds a </a:t>
                      </a:r>
                      <a:r>
                        <a:rPr lang="en-US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Throws</a:t>
                      </a: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subheading to the generated documentation, with the classname and description text.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@exception class-name description</a:t>
                      </a:r>
                    </a:p>
                  </a:txBody>
                  <a:tcPr marL="6952" marR="6952" marT="6952" marB="69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6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927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Documentation 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A311DE-4176-4763-BFEA-B690A74F8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079164"/>
              </p:ext>
            </p:extLst>
          </p:nvPr>
        </p:nvGraphicFramePr>
        <p:xfrm>
          <a:off x="985523" y="1465322"/>
          <a:ext cx="10702246" cy="4253357"/>
        </p:xfrm>
        <a:graphic>
          <a:graphicData uri="http://schemas.openxmlformats.org/drawingml/2006/table">
            <a:tbl>
              <a:tblPr/>
              <a:tblGrid>
                <a:gridCol w="1924913">
                  <a:extLst>
                    <a:ext uri="{9D8B030D-6E8A-4147-A177-3AD203B41FA5}">
                      <a16:colId xmlns:a16="http://schemas.microsoft.com/office/drawing/2014/main" val="1445528588"/>
                    </a:ext>
                  </a:extLst>
                </a:gridCol>
                <a:gridCol w="5209918">
                  <a:extLst>
                    <a:ext uri="{9D8B030D-6E8A-4147-A177-3AD203B41FA5}">
                      <a16:colId xmlns:a16="http://schemas.microsoft.com/office/drawing/2014/main" val="1059124383"/>
                    </a:ext>
                  </a:extLst>
                </a:gridCol>
                <a:gridCol w="3567415">
                  <a:extLst>
                    <a:ext uri="{9D8B030D-6E8A-4147-A177-3AD203B41FA5}">
                      <a16:colId xmlns:a16="http://schemas.microsoft.com/office/drawing/2014/main" val="4094236289"/>
                    </a:ext>
                  </a:extLst>
                </a:gridCol>
              </a:tblGrid>
              <a:tr h="2860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dirty="0">
                          <a:effectLst/>
                        </a:rPr>
                        <a:t>Tag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dirty="0">
                          <a:effectLst/>
                        </a:rPr>
                        <a:t>Description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dirty="0">
                          <a:effectLst/>
                        </a:rPr>
                        <a:t>Syntax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62531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{@inheritDoc}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Inherits a comment from the 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nearest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inheritable class or implementable interface.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Inherits a comment from the immediate surperclass.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861741"/>
                  </a:ext>
                </a:extLst>
              </a:tr>
              <a:tr h="825404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{@link}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Inserts an in-line link with the visible text label that points to the documentation for the specified package, class, or member name of a referenced class.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{@link package.class#member label}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101380"/>
                  </a:ext>
                </a:extLst>
              </a:tr>
              <a:tr h="825404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{@linkplain}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Identical to {@link}, except the link's label is displayed in plain text than code font.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{@linkplain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package.class#member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label}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871576"/>
                  </a:ext>
                </a:extLst>
              </a:tr>
              <a:tr h="555736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@param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Adds a parameter with the specified parameter-name followed by the specified description to the "Parameters" section.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@param parameter-name description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816569"/>
                  </a:ext>
                </a:extLst>
              </a:tr>
              <a:tr h="825404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@return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Adds a "Returns" section with the description text.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@return description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6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789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Documentation 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451914-008D-4CCF-A8D3-38C80C92F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389076"/>
              </p:ext>
            </p:extLst>
          </p:nvPr>
        </p:nvGraphicFramePr>
        <p:xfrm>
          <a:off x="989012" y="1510250"/>
          <a:ext cx="10791433" cy="4593236"/>
        </p:xfrm>
        <a:graphic>
          <a:graphicData uri="http://schemas.openxmlformats.org/drawingml/2006/table">
            <a:tbl>
              <a:tblPr/>
              <a:tblGrid>
                <a:gridCol w="1940954">
                  <a:extLst>
                    <a:ext uri="{9D8B030D-6E8A-4147-A177-3AD203B41FA5}">
                      <a16:colId xmlns:a16="http://schemas.microsoft.com/office/drawing/2014/main" val="1445528588"/>
                    </a:ext>
                  </a:extLst>
                </a:gridCol>
                <a:gridCol w="5253335">
                  <a:extLst>
                    <a:ext uri="{9D8B030D-6E8A-4147-A177-3AD203B41FA5}">
                      <a16:colId xmlns:a16="http://schemas.microsoft.com/office/drawing/2014/main" val="1059124383"/>
                    </a:ext>
                  </a:extLst>
                </a:gridCol>
                <a:gridCol w="3597144">
                  <a:extLst>
                    <a:ext uri="{9D8B030D-6E8A-4147-A177-3AD203B41FA5}">
                      <a16:colId xmlns:a16="http://schemas.microsoft.com/office/drawing/2014/main" val="4094236289"/>
                    </a:ext>
                  </a:extLst>
                </a:gridCol>
              </a:tblGrid>
              <a:tr h="2860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Tag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Syntax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62531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@see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Adds a "See Also" heading with a link or text entry that points to reference.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@see reference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861741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@serial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Used in the doc comment for a default serializable field.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@serial field-description | include | exclude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55108"/>
                  </a:ext>
                </a:extLst>
              </a:tr>
              <a:tr h="825404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@serialData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Documents the data written by the writeObject( ) or writeExternal( ) methods.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@serialData data-description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101380"/>
                  </a:ext>
                </a:extLst>
              </a:tr>
              <a:tr h="825404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@serialField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Documents an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ObjectStreamField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component.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@serialField field-name field-type field-description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871576"/>
                  </a:ext>
                </a:extLst>
              </a:tr>
              <a:tr h="555736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@since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Adds a "Since" heading with the specified since-text to the generated documentation.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@since release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816569"/>
                  </a:ext>
                </a:extLst>
              </a:tr>
              <a:tr h="825404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@throws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@throws and @exception tags are synonyms.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@throws class-name description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66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19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098284"/>
            <a:ext cx="10922001" cy="4762715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3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Java is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general-purpose, object-oriented, concurrent, and secured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programming language.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3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It is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widely used robust technology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3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It is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platform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Has </a:t>
            </a:r>
            <a:r>
              <a:rPr lang="en-US" sz="1800" b="0" dirty="0"/>
              <a:t>a </a:t>
            </a:r>
            <a:r>
              <a:rPr lang="en-US" sz="1800" dirty="0"/>
              <a:t>runtime environment (JRE)</a:t>
            </a:r>
            <a:r>
              <a:rPr lang="en-US" sz="1800" b="0" dirty="0"/>
              <a:t> and a </a:t>
            </a:r>
            <a:r>
              <a:rPr lang="en-US" sz="1800" dirty="0"/>
              <a:t>comprehensive set of APIs </a:t>
            </a:r>
            <a:r>
              <a:rPr lang="en-US" sz="1800" b="0" dirty="0"/>
              <a:t>that allow developers to </a:t>
            </a:r>
            <a:r>
              <a:rPr lang="en-US" sz="1800" dirty="0"/>
              <a:t>build and run Java applications </a:t>
            </a:r>
            <a:r>
              <a:rPr lang="en-US" sz="1800" b="0" dirty="0"/>
              <a:t>across </a:t>
            </a:r>
            <a:r>
              <a:rPr lang="en-US" sz="1800" dirty="0"/>
              <a:t>different hardware and operating systems</a:t>
            </a:r>
            <a:r>
              <a:rPr lang="en-US" sz="1800" b="0" dirty="0"/>
              <a:t>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3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James Gosling –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father of Java.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Java Introduction  |  © SmartCliff  |  Internal  |  Version 1.0  </a:t>
            </a:r>
          </a:p>
        </p:txBody>
      </p:sp>
      <p:pic>
        <p:nvPicPr>
          <p:cNvPr id="7" name="Picture 6" descr="j1.jpg">
            <a:extLst>
              <a:ext uri="{FF2B5EF4-FFF2-40B4-BE49-F238E27FC236}">
                <a16:creationId xmlns:a16="http://schemas.microsoft.com/office/drawing/2014/main" id="{DC9AA23B-00E3-48FD-AE30-74F2437FDF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22009" y="4748961"/>
            <a:ext cx="1212054" cy="1139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8B12D-A573-0F0E-351B-30BDF2DA7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852" y="2109039"/>
            <a:ext cx="1450368" cy="8122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70344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Documentation 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950CD2-C477-4C3E-B99A-59C81261E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661924"/>
              </p:ext>
            </p:extLst>
          </p:nvPr>
        </p:nvGraphicFramePr>
        <p:xfrm>
          <a:off x="1078199" y="1554983"/>
          <a:ext cx="10702246" cy="1751264"/>
        </p:xfrm>
        <a:graphic>
          <a:graphicData uri="http://schemas.openxmlformats.org/drawingml/2006/table">
            <a:tbl>
              <a:tblPr/>
              <a:tblGrid>
                <a:gridCol w="1924913">
                  <a:extLst>
                    <a:ext uri="{9D8B030D-6E8A-4147-A177-3AD203B41FA5}">
                      <a16:colId xmlns:a16="http://schemas.microsoft.com/office/drawing/2014/main" val="1445528588"/>
                    </a:ext>
                  </a:extLst>
                </a:gridCol>
                <a:gridCol w="5209918">
                  <a:extLst>
                    <a:ext uri="{9D8B030D-6E8A-4147-A177-3AD203B41FA5}">
                      <a16:colId xmlns:a16="http://schemas.microsoft.com/office/drawing/2014/main" val="1059124383"/>
                    </a:ext>
                  </a:extLst>
                </a:gridCol>
                <a:gridCol w="3567415">
                  <a:extLst>
                    <a:ext uri="{9D8B030D-6E8A-4147-A177-3AD203B41FA5}">
                      <a16:colId xmlns:a16="http://schemas.microsoft.com/office/drawing/2014/main" val="4094236289"/>
                    </a:ext>
                  </a:extLst>
                </a:gridCol>
              </a:tblGrid>
              <a:tr h="2860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Tag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Syntax</a:t>
                      </a:r>
                    </a:p>
                  </a:txBody>
                  <a:tcPr marL="6952" marR="6952" marT="6952" marB="6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62531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{@value}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 {@value} is used in the doc comment of a static field, it displays the value of that constant.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{@value package.class#field}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861741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@version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Adds a "Version" subheading with the specified version-text to the generated docs when the -version option is used.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@version version-text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5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833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390189" cy="4762713"/>
          </a:xfrm>
        </p:spPr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Format of Documentation comments.</a:t>
            </a:r>
            <a:endParaRPr lang="en-US" sz="1800" b="0" dirty="0"/>
          </a:p>
          <a:p>
            <a:pPr marL="7429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above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indented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align with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code below the comment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7429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 line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begin-comment delimiter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(/**)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7429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Write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 sentence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short summary of the method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as Javadoc automatically places</a:t>
            </a:r>
            <a:r>
              <a:rPr lang="en-US" sz="1800" b="0" dirty="0"/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in the method summary table (and index).</a:t>
            </a:r>
          </a:p>
          <a:p>
            <a:pPr marL="7429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inline tag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be used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anywhere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that a comment can be written, such as in the text</a:t>
            </a:r>
            <a:r>
              <a:rPr lang="en-US" sz="1800" b="0" dirty="0"/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following block tags.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Documentation 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9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we have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more than one paragraph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the doc comment, separate the paragraphs with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&lt;p&gt; paragraph tag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blank comment line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between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description and the list of tags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first line that begins with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"@"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character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ends the description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 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is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 description block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 doc comment; we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cannot continue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description following block tags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last line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end-comment delimiter (*/).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Documentation 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58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  <a:defRPr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First Java Program using Documentation 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D61D23-3445-4240-9646-AE4FD3288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77094"/>
              </p:ext>
            </p:extLst>
          </p:nvPr>
        </p:nvGraphicFramePr>
        <p:xfrm>
          <a:off x="1039300" y="1574979"/>
          <a:ext cx="10865362" cy="448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59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/** 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* The </a:t>
                      </a:r>
                      <a:r>
                        <a:rPr lang="en-IN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HelloWorldApp</a:t>
                      </a: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implements an application that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 * simply prints "Hello World!" to standard output. 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* @</a:t>
                      </a: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author </a:t>
                      </a:r>
                      <a:r>
                        <a:rPr lang="en-IN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SmartCliff</a:t>
                      </a:r>
                      <a:endParaRPr lang="en-IN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*/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HelloWorldApp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{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public static void main(String[]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args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   {      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</a:t>
                      </a:r>
                      <a:r>
                        <a:rPr lang="en-IN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System.out.println</a:t>
                      </a: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("Hello World!");      </a:t>
                      </a: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// Display the Hello World! 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}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}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DB38E444-A5EA-471D-AB0E-B7BC188AE385}"/>
              </a:ext>
            </a:extLst>
          </p:cNvPr>
          <p:cNvSpPr/>
          <p:nvPr/>
        </p:nvSpPr>
        <p:spPr>
          <a:xfrm>
            <a:off x="7409283" y="1696505"/>
            <a:ext cx="599767" cy="1765870"/>
          </a:xfrm>
          <a:prstGeom prst="rightBrace">
            <a:avLst>
              <a:gd name="adj1" fmla="val 8333"/>
              <a:gd name="adj2" fmla="val 48454"/>
            </a:avLst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7B7EC-229E-4E3F-9059-DE914ECEC956}"/>
              </a:ext>
            </a:extLst>
          </p:cNvPr>
          <p:cNvSpPr txBox="1"/>
          <p:nvPr/>
        </p:nvSpPr>
        <p:spPr>
          <a:xfrm>
            <a:off x="7999032" y="2436052"/>
            <a:ext cx="199594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</a:rPr>
              <a:t>Doc comment</a:t>
            </a:r>
          </a:p>
        </p:txBody>
      </p:sp>
    </p:spTree>
    <p:extLst>
      <p:ext uri="{BB962C8B-B14F-4D97-AF65-F5344CB8AC3E}">
        <p14:creationId xmlns:p14="http://schemas.microsoft.com/office/powerpoint/2010/main" val="3593483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Class: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 keyword is used to declare a class in java.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public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 keyword is an access modifier which represents visibility, it means it is visible to all.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static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 is a keyword, if we declare any method as static, it is known as static method. 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 core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advantage of static method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is that there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no need to create object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to invoke the static method. 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main method is executed by the JVM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, so it doesn't require to create object to invoke the main method. So it saves memory.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 is the return type of the method, it means it doesn't return any value.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First Java Program in Detail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749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 represents startup of the program.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String[]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args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 is used for command line argument.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System.out.println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 is used print statement.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0" dirty="0"/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- System is a final class defined in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java.lang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package.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First Java Program in Detail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7" name="Picture 6" descr="sop.png">
            <a:extLst>
              <a:ext uri="{FF2B5EF4-FFF2-40B4-BE49-F238E27FC236}">
                <a16:creationId xmlns:a16="http://schemas.microsoft.com/office/drawing/2014/main" id="{565F832F-CC18-45A4-9400-25A0A00CEF9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9895" y="4323128"/>
            <a:ext cx="4790364" cy="17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921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Package: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It is a mechanism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organize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related classes, interfaces, and sub-packages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according to their functionality. It is like a folders in a file directory. 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Package: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BB1FA0-82FC-493B-8BE8-FD3B5B9E0971}"/>
              </a:ext>
            </a:extLst>
          </p:cNvPr>
          <p:cNvGrpSpPr/>
          <p:nvPr/>
        </p:nvGrpSpPr>
        <p:grpSpPr>
          <a:xfrm>
            <a:off x="2419363" y="2437082"/>
            <a:ext cx="7048549" cy="3628051"/>
            <a:chOff x="2419363" y="1828800"/>
            <a:chExt cx="7048549" cy="3534770"/>
          </a:xfrm>
        </p:grpSpPr>
        <p:sp>
          <p:nvSpPr>
            <p:cNvPr id="9" name="Rounded Rectangle 10">
              <a:extLst>
                <a:ext uri="{FF2B5EF4-FFF2-40B4-BE49-F238E27FC236}">
                  <a16:creationId xmlns:a16="http://schemas.microsoft.com/office/drawing/2014/main" id="{AA19287A-7F4E-45DE-9C3D-CAF25C67C3DF}"/>
                </a:ext>
              </a:extLst>
            </p:cNvPr>
            <p:cNvSpPr/>
            <p:nvPr/>
          </p:nvSpPr>
          <p:spPr>
            <a:xfrm>
              <a:off x="2419363" y="1828800"/>
              <a:ext cx="7048549" cy="353477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 Package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Sub-Packages (</a:t>
              </a:r>
              <a:r>
                <a:rPr lang="en-IN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</a:t>
              </a:r>
              <a:r>
                <a:rPr lang="en-I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IN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r>
                <a:rPr lang="en-I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IN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</a:t>
              </a:r>
              <a:r>
                <a:rPr lang="en-I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etc.,) interfaces</a:t>
              </a:r>
            </a:p>
          </p:txBody>
        </p:sp>
        <p:sp>
          <p:nvSpPr>
            <p:cNvPr id="10" name="Rounded Rectangle 11">
              <a:extLst>
                <a:ext uri="{FF2B5EF4-FFF2-40B4-BE49-F238E27FC236}">
                  <a16:creationId xmlns:a16="http://schemas.microsoft.com/office/drawing/2014/main" id="{CBD39025-951B-45DE-8AD3-95C2F7543BA7}"/>
                </a:ext>
              </a:extLst>
            </p:cNvPr>
            <p:cNvSpPr/>
            <p:nvPr/>
          </p:nvSpPr>
          <p:spPr>
            <a:xfrm>
              <a:off x="2705100" y="2947918"/>
              <a:ext cx="6096000" cy="222458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b="1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Each sub-packages have lot of related classes</a:t>
              </a:r>
            </a:p>
          </p:txBody>
        </p:sp>
        <p:sp>
          <p:nvSpPr>
            <p:cNvPr id="11" name="Rounded Rectangle 12">
              <a:extLst>
                <a:ext uri="{FF2B5EF4-FFF2-40B4-BE49-F238E27FC236}">
                  <a16:creationId xmlns:a16="http://schemas.microsoft.com/office/drawing/2014/main" id="{10640FF4-4AA4-4807-B4E8-726FC2C226D4}"/>
                </a:ext>
              </a:extLst>
            </p:cNvPr>
            <p:cNvSpPr/>
            <p:nvPr/>
          </p:nvSpPr>
          <p:spPr>
            <a:xfrm>
              <a:off x="3716741" y="3753989"/>
              <a:ext cx="4286250" cy="11430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Each class have lot of methods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28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There are two types of Packages: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	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1.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Built-in Packages: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already defined package in Java API like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java.io.*, java.lang.*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etc. are known as built-in packages. It is simply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import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based on your application needs.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	2.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User-defined Packages: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package created by user and use based on application needs is called user-defined package.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: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Programmers typically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use packages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 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organize classes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belonging to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same category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or providing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similar functionality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Package: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62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Example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: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java.lang.System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 (System class is a one of the class of lang package) 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: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As per Java 1.8 standard version, Java have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14 predefined packages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150 sub packages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7000 classes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and 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7 lakh methods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Package: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pic>
        <p:nvPicPr>
          <p:cNvPr id="7" name="Picture 6" descr="sop.png">
            <a:extLst>
              <a:ext uri="{FF2B5EF4-FFF2-40B4-BE49-F238E27FC236}">
                <a16:creationId xmlns:a16="http://schemas.microsoft.com/office/drawing/2014/main" id="{E4C0D66A-46C3-4937-BDC7-41FDE00AAA7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2407" y="2552900"/>
            <a:ext cx="4790364" cy="1786057"/>
          </a:xfrm>
          <a:prstGeom prst="rect">
            <a:avLst/>
          </a:prstGeom>
        </p:spPr>
      </p:pic>
      <p:pic>
        <p:nvPicPr>
          <p:cNvPr id="8" name="Picture 7" descr="System.png">
            <a:extLst>
              <a:ext uri="{FF2B5EF4-FFF2-40B4-BE49-F238E27FC236}">
                <a16:creationId xmlns:a16="http://schemas.microsoft.com/office/drawing/2014/main" id="{1C913FF5-0C60-411B-A706-1C022337A4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2647" y="2291053"/>
            <a:ext cx="3859185" cy="26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400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 run java application  both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compiler and interpreter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involves. 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source code of Java will be created with file extension .java,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Example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: HelloworldApp.java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java Compiler compiles a java file and convert into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bytecode /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classfile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byte code will be in a file with extension .class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.class file is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interpreted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by the JVM and morphed into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machine specific code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Compiling and Executing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5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2" y="1344256"/>
            <a:ext cx="10922001" cy="4395826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Java’s initial work started in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1990 by Sun Microsystems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engineer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Patrick Naughton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as a part of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Stealth Project.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Stealth Project soon changed to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Green Project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with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Mike Sheridan and James Gosling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joining the ranks, and the group began developing new technology for programming next-generation smart appliances.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James Gosling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 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Mike Sheridan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and 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Patrick Naughton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 initiated the Java language project in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June 1991.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Gosling attempted to modify and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extend C++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but quickly abandoned this approach in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favor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of creating an entirely new language.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History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34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Compiling and Executing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491D5E-5686-4F69-8C0D-B82C6144EC73}"/>
              </a:ext>
            </a:extLst>
          </p:cNvPr>
          <p:cNvSpPr txBox="1">
            <a:spLocks/>
          </p:cNvSpPr>
          <p:nvPr/>
        </p:nvSpPr>
        <p:spPr>
          <a:xfrm>
            <a:off x="989013" y="1353853"/>
            <a:ext cx="1091565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5718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36575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1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  <a:p>
            <a:endParaRPr lang="en-IN"/>
          </a:p>
          <a:p>
            <a:endParaRPr lang="en-IN" dirty="0"/>
          </a:p>
        </p:txBody>
      </p:sp>
      <p:pic>
        <p:nvPicPr>
          <p:cNvPr id="8" name="Picture 2" descr="JAVA BY RAMAKRISHNA: Differences between Java Compiler,JIT ...">
            <a:extLst>
              <a:ext uri="{FF2B5EF4-FFF2-40B4-BE49-F238E27FC236}">
                <a16:creationId xmlns:a16="http://schemas.microsoft.com/office/drawing/2014/main" id="{6D96F64E-437E-417F-9533-03440370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62" y="1449390"/>
            <a:ext cx="10915650" cy="469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805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 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Just-In-Time  (JIT) compiler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is one of the integral parts of the Java Runtime Environment.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It improves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performance of Java applications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by compiling byte codes to native machine code at run time.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JIT compiler is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enabled by default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 When a method has been compiled, the JVM calls the compiled code of that method directly instead of interpreting it.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Theoretically, if compilation did not require processor time and memory usage, compiling every method could allow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speed of the Java program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 approach that of a native application.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Just-In-Time (JIT) Compiler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3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2167996"/>
            <a:ext cx="6492725" cy="1379688"/>
          </a:xfrm>
        </p:spPr>
        <p:txBody>
          <a:bodyPr anchor="ctr"/>
          <a:lstStyle/>
          <a:p>
            <a:pPr algn="ctr"/>
            <a:r>
              <a:rPr lang="en-US" dirty="0"/>
              <a:t>Java Tokens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989012" y="6291263"/>
            <a:ext cx="8561387" cy="280987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Java Introduction  |  © SmartCliff  |  Internal  |  Version 1.0  </a:t>
            </a:r>
            <a:endParaRPr lang="en-US" dirty="0">
              <a:solidFill>
                <a:schemeClr val="bg1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8EE1A4-6D7B-4E26-9B4B-BDB620B40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204" y="6150537"/>
            <a:ext cx="1706923" cy="562351"/>
          </a:xfrm>
          <a:prstGeom prst="rect">
            <a:avLst/>
          </a:prstGeom>
        </p:spPr>
      </p:pic>
      <p:sp>
        <p:nvSpPr>
          <p:cNvPr id="10" name="Textfeld 5">
            <a:extLst>
              <a:ext uri="{FF2B5EF4-FFF2-40B4-BE49-F238E27FC236}">
                <a16:creationId xmlns:a16="http://schemas.microsoft.com/office/drawing/2014/main" id="{3CAA6D45-B244-406F-BF84-7E4D56E65CC6}"/>
              </a:ext>
            </a:extLst>
          </p:cNvPr>
          <p:cNvSpPr txBox="1"/>
          <p:nvPr/>
        </p:nvSpPr>
        <p:spPr>
          <a:xfrm>
            <a:off x="8057630" y="3913317"/>
            <a:ext cx="2569464" cy="653238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Please download pictures in suitable size </a:t>
            </a:r>
            <a:r>
              <a:rPr lang="en-GB" sz="1100" u="sng" dirty="0">
                <a:solidFill>
                  <a:schemeClr val="bg1"/>
                </a:solidFill>
                <a:hlinkClick r:id="rId5"/>
              </a:rPr>
              <a:t>here</a:t>
            </a:r>
            <a:r>
              <a:rPr lang="en-GB" sz="1100" dirty="0">
                <a:solidFill>
                  <a:schemeClr val="bg1"/>
                </a:solidFill>
              </a:rPr>
              <a:t> and insert them by clicking the symbol above.</a:t>
            </a:r>
          </a:p>
        </p:txBody>
      </p:sp>
      <p:pic>
        <p:nvPicPr>
          <p:cNvPr id="26" name="Picture Placeholder 25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977B8250-7F10-4E6C-A552-069F80C6DD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9" b="9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200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2"/>
            <a:ext cx="10922001" cy="3125820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tokens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small building blocks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a Java program that are meaningful to the Java compiler.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Java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compiler breaks the line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code into text (words) is called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Java tokens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Java compiler identified these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words as tokens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These tokens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separated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by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delimiters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delimiters are not part of the Java tokens.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It is useful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compilers to detect errors.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B91DC-0164-4B10-A70D-703D1A40CCDF}"/>
              </a:ext>
            </a:extLst>
          </p:cNvPr>
          <p:cNvSpPr txBox="1"/>
          <p:nvPr/>
        </p:nvSpPr>
        <p:spPr>
          <a:xfrm>
            <a:off x="1000586" y="4548848"/>
            <a:ext cx="10915651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274320" indent="-274320" algn="just">
              <a:lnSpc>
                <a:spcPct val="150000"/>
              </a:lnSpc>
              <a:spcBef>
                <a:spcPts val="600"/>
              </a:spcBef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program, we will be using many statements and expressions to perform the operation. These</a:t>
            </a:r>
          </a:p>
          <a:p>
            <a:pPr marL="274320" indent="-274320" algn="just">
              <a:lnSpc>
                <a:spcPct val="150000"/>
              </a:lnSpc>
              <a:spcBef>
                <a:spcPts val="600"/>
              </a:spcBef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statements and expressions are made up of tokens.</a:t>
            </a:r>
          </a:p>
          <a:p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8399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35262"/>
            <a:ext cx="10922001" cy="4776842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Java supports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5 types of tokens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as follows:</a:t>
            </a:r>
          </a:p>
          <a:p>
            <a:pPr marL="463550"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1. Keywords</a:t>
            </a:r>
          </a:p>
          <a:p>
            <a:pPr marL="463550"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1800" b="0" dirty="0"/>
              <a:t>2. Identifiers</a:t>
            </a:r>
          </a:p>
          <a:p>
            <a:pPr marL="463550"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3. Literals</a:t>
            </a:r>
          </a:p>
          <a:p>
            <a:pPr marL="463550"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4. Operators</a:t>
            </a:r>
          </a:p>
          <a:p>
            <a:pPr marL="463550" marR="0" lvl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1800" b="0" dirty="0"/>
              <a:t>5. Special symbols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35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2"/>
            <a:ext cx="10922001" cy="4835372"/>
          </a:xfrm>
        </p:spPr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Keywords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are predefined or reserved words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that have special meaning to the Java compiler.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Each keyword is assigned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special task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or function and cannot be changed by the user.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We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 cannot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use keywords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variables or identifiers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as they are a part of Java syntax itself.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A keyword should always be written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lowercase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 as Java is a case-sensitive language.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Keywords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98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762713"/>
          </a:xfrm>
        </p:spPr>
        <p:txBody>
          <a:bodyPr/>
          <a:lstStyle/>
          <a:p>
            <a:pPr marL="274320" indent="-27432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IN" sz="1800" b="0" dirty="0"/>
              <a:t> </a:t>
            </a:r>
            <a:r>
              <a:rPr lang="en-US" sz="1800" b="0" dirty="0"/>
              <a:t>They are </a:t>
            </a:r>
            <a:r>
              <a:rPr lang="en-US" sz="1800" dirty="0"/>
              <a:t>some available keywords </a:t>
            </a:r>
            <a:r>
              <a:rPr lang="en-US" sz="1800" b="0" dirty="0">
                <a:solidFill>
                  <a:srgbClr val="000000"/>
                </a:solidFill>
                <a:cs typeface="Arial" pitchFamily="34" charset="0"/>
              </a:rPr>
              <a:t>in Java</a:t>
            </a:r>
            <a:r>
              <a:rPr lang="en-US" sz="1800" b="0" dirty="0">
                <a:cs typeface="Arial" pitchFamily="34" charset="0"/>
              </a:rPr>
              <a:t>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Keywords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C6621D-BD52-4292-90B7-061CDB785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56590"/>
              </p:ext>
            </p:extLst>
          </p:nvPr>
        </p:nvGraphicFramePr>
        <p:xfrm>
          <a:off x="989012" y="2209914"/>
          <a:ext cx="10915654" cy="404939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31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1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9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8127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Keywords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IN" sz="15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IN" sz="15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IN" sz="15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IN" sz="15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switch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goto</a:t>
                      </a:r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synchronized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boolean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protected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throw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throws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enum</a:t>
                      </a:r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instanceof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transient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catch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finally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strictfp</a:t>
                      </a:r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volatile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native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while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1849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2"/>
            <a:ext cx="10922001" cy="5149344"/>
          </a:xfrm>
        </p:spPr>
        <p:txBody>
          <a:bodyPr/>
          <a:lstStyle/>
          <a:p>
            <a:pPr marL="274320" marR="0" lvl="0" indent="-274320" algn="just" defTabSz="914400" rtl="0" eaLnBrk="0" fontAlgn="auto" latinLnBrk="0" hangingPunct="0">
              <a:lnSpc>
                <a:spcPct val="15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An identifier is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name given by the user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for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various programming elements like variables,    classes, methods, interface, etc.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74320" marR="0" lvl="0" indent="-274320" algn="just" defTabSz="914400" rtl="0" eaLnBrk="1" fontAlgn="base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Rules for defining Identifiers </a:t>
            </a:r>
          </a:p>
          <a:p>
            <a:pPr marL="457200" marR="0" lvl="3" indent="0" algn="just" defTabSz="914400" rtl="0" eaLnBrk="1" fontAlgn="base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Allowed characters for identifiers are all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alphanumeric characters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([A-Z],[a-z],[0-9]), ‘$‘(dollar sign) and ‘_‘ (underscore).</a:t>
            </a:r>
          </a:p>
          <a:p>
            <a:pPr marL="914400" marR="0" lvl="4" indent="0" algn="just" defTabSz="914400" rtl="0" eaLnBrk="1" fontAlgn="base" latinLnBrk="0" hangingPunct="1">
              <a:lnSpc>
                <a:spcPct val="150000"/>
              </a:lnSpc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Example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“blue@” is not a valid as it contain ‘@’ special character.</a:t>
            </a:r>
          </a:p>
          <a:p>
            <a:pPr marL="457200" marR="0" lvl="3" indent="0" algn="just" defTabSz="914400" rtl="0" eaLnBrk="1" fontAlgn="base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Identifiers should not start with digits([0-9]).</a:t>
            </a:r>
          </a:p>
          <a:p>
            <a:pPr marL="914400" marR="0" lvl="4" indent="0" algn="just" defTabSz="914400" rtl="0" eaLnBrk="1" fontAlgn="base" latinLnBrk="0" hangingPunct="1">
              <a:lnSpc>
                <a:spcPct val="150000"/>
              </a:lnSpc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Example: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“123blue” is a not a valid</a:t>
            </a:r>
          </a:p>
          <a:p>
            <a:pPr marL="457200" marR="0" lvl="3" indent="0" algn="just" defTabSz="914400" rtl="0" eaLnBrk="1" fontAlgn="base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Java identifiers are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 case-sensitive.</a:t>
            </a:r>
          </a:p>
          <a:p>
            <a:pPr marL="914400" marR="0" lvl="4" indent="0" algn="just" defTabSz="914400" rtl="0" eaLnBrk="1" fontAlgn="base" latinLnBrk="0" hangingPunct="1">
              <a:lnSpc>
                <a:spcPct val="150000"/>
              </a:lnSpc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Example: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test and Test both are different 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Identifiers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750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2"/>
            <a:ext cx="10922001" cy="4433760"/>
          </a:xfrm>
        </p:spPr>
        <p:txBody>
          <a:bodyPr/>
          <a:lstStyle/>
          <a:p>
            <a:pPr marL="274320" marR="0" lvl="3" indent="-274320" algn="just" defTabSz="914400" rtl="0" eaLnBrk="1" fontAlgn="base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There is no limit on the length of the identifier, but it is advisable to use an optimum length of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4 – 15 letters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only.</a:t>
            </a:r>
          </a:p>
          <a:p>
            <a:pPr marL="274320" marR="0" lvl="3" indent="-274320" algn="just" defTabSz="914400" rtl="0" eaLnBrk="1" fontAlgn="base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Reserved Words can’t be used as an identifier. </a:t>
            </a:r>
          </a:p>
          <a:p>
            <a:pPr marL="463550" marR="0" lvl="4" indent="0" algn="just" defTabSz="914400" rtl="0" eaLnBrk="1" fontAlgn="base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Example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int while = 20; is an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invalid statement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while is a reserved word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 </a:t>
            </a:r>
          </a:p>
          <a:p>
            <a:pPr marL="274320" marR="0" lvl="3" indent="-274320" algn="just" defTabSz="914400" rtl="0" eaLnBrk="1" fontAlgn="base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Some Valid Identifiers				Some Invalid Identifiers </a:t>
            </a:r>
          </a:p>
          <a:p>
            <a:pPr marL="274320" marR="0" lvl="3" indent="-274320" algn="just" defTabSz="914400" rtl="0" eaLnBrk="1" fontAlgn="base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test, Test, _name, name100				int, 100name, test@123</a:t>
            </a:r>
          </a:p>
          <a:p>
            <a:pPr marL="274320" marR="0" lvl="3" indent="-274320" algn="just" defTabSz="914400" rtl="0" eaLnBrk="1" fontAlgn="base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ABC, File_100, _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abc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_					Test.txt,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Identifiers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04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61101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All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identifiers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such as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classes, interfaces, packages, methods, and fields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of Java programming language are given according to the Java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naming convention.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By using this naming convention, we can achieve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readability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and can also easily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understand the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 programming, we often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remove the spaces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between words because programs of different sorts reserve the space (‘ ’) character for special purposes.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Because the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space character is reserved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we cannot use it to represent a concept that we express in our human language with multiple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Naming Convention of Identifiers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505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95826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Firstly, it was called "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Greentalk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" by James Gosling, and file extension was 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gt.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After that, it was called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Oak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named after the tree that stood outside his office.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Originally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designed for small, embedded systems in electronic appliances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like set-top boxes. Then incorporate some changes based on emergence of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World Wide Web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, which demanded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portable programs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 1995, Oak was renamed as 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"Java" 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because it was already a trademark by Oak Technologies.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 first publicly available version of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Java (Java 1.0)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was released in 1995. 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 2006 Sun started to make Java available under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GNU General Public License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(GPL). Sun Microsystems was acquired by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Oracle Corporation in 2010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 Oracle continues this project called OpenJDK.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History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26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61101"/>
          </a:xfrm>
        </p:spPr>
        <p:txBody>
          <a:bodyPr/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Example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That is in programming we cannot refer,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user login count=5.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We can represent as userLoginCount=5.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Java follows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CamelCase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 for identifiers naming conventions.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CamelCase</a:t>
            </a:r>
          </a:p>
          <a:p>
            <a:pPr marL="274320" indent="-274320" algn="just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- </a:t>
            </a:r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</a:rPr>
              <a:t>Combines the compound words </a:t>
            </a:r>
            <a:r>
              <a:rPr lang="en-US" sz="1800" b="0" dirty="0">
                <a:solidFill>
                  <a:prstClr val="black">
                    <a:lumMod val="95000"/>
                    <a:lumOff val="5000"/>
                  </a:prstClr>
                </a:solidFill>
              </a:rPr>
              <a:t>and removes the space between the words.</a:t>
            </a:r>
          </a:p>
          <a:p>
            <a:pPr marL="274320" indent="-27432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800" b="0" dirty="0">
                <a:solidFill>
                  <a:prstClr val="black">
                    <a:lumMod val="95000"/>
                    <a:lumOff val="5000"/>
                  </a:prstClr>
                </a:solidFill>
              </a:rPr>
              <a:t>	- </a:t>
            </a:r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</a:rPr>
              <a:t>Two types</a:t>
            </a:r>
            <a:r>
              <a:rPr lang="en-US" sz="1800" b="0" dirty="0">
                <a:solidFill>
                  <a:prstClr val="black">
                    <a:lumMod val="95000"/>
                    <a:lumOff val="5000"/>
                  </a:prstClr>
                </a:solidFill>
              </a:rPr>
              <a:t>: UpperCamelCase and lowerCamelCase.</a:t>
            </a:r>
          </a:p>
          <a:p>
            <a:pPr marL="274320" marR="0" lvl="0" indent="-27432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</a:rPr>
              <a:t>UpperCamelCase: </a:t>
            </a:r>
            <a:r>
              <a:rPr lang="en-US" sz="1800" b="0" dirty="0">
                <a:solidFill>
                  <a:prstClr val="black">
                    <a:lumMod val="95000"/>
                    <a:lumOff val="5000"/>
                  </a:prstClr>
                </a:solidFill>
              </a:rPr>
              <a:t>The first letter of each word is capitalized.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roduct,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roduct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escription,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alue.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- </a:t>
            </a:r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</a:rPr>
              <a:t>L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owerCamelCase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first letter of the compound words is lowercase.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roduct,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Pad,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alue,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roduct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escription</a:t>
            </a:r>
          </a:p>
          <a:p>
            <a:pPr marL="274320" indent="-274320" algn="just">
              <a:lnSpc>
                <a:spcPct val="150000"/>
              </a:lnSpc>
              <a:spcBef>
                <a:spcPts val="0"/>
              </a:spcBef>
              <a:defRPr/>
            </a:pPr>
            <a:endParaRPr lang="en-US" sz="1800" b="0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rPr>
              <a:t>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Naming Convention: Identifiers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69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466389" cy="4997709"/>
          </a:xfrm>
        </p:spPr>
        <p:txBody>
          <a:bodyPr/>
          <a:lstStyle/>
          <a:p>
            <a:pPr marL="274320" indent="-27432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IN" sz="1800" b="0" dirty="0"/>
              <a:t>A variable's name can be </a:t>
            </a:r>
            <a:r>
              <a:rPr lang="en-IN" sz="1800" dirty="0"/>
              <a:t>any legal identifier </a:t>
            </a:r>
            <a:r>
              <a:rPr lang="en-IN" sz="1800" b="0" dirty="0"/>
              <a:t>i.e., begins with a letter, the dollar sign "$", or the underscore character “_“.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variable name should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meaningful.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choice of a variable name should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mnemonic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that is, designed to indicate to the casual observer the intent of its use.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One-character variable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names should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avoided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except for temporary variables.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temporary variables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be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i,j,k,m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and n for integer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c,d,e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characters.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variable name should be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lowerCamelCase.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Naming Convention :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BD3745-587E-4D78-AF14-8674D66BE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3013"/>
              </p:ext>
            </p:extLst>
          </p:nvPr>
        </p:nvGraphicFramePr>
        <p:xfrm>
          <a:off x="1116011" y="4901464"/>
          <a:ext cx="10333040" cy="13106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3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35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 </a:t>
                      </a:r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irst</a:t>
                      </a:r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 </a:t>
                      </a:r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rder</a:t>
                      </a:r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umber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 </a:t>
                      </a:r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ount;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 </a:t>
                      </a:r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rice;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1527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2"/>
            <a:ext cx="10485439" cy="2836454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Private class variables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have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underscore prefix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Apart from its name and its type, the scope of a variable is its most important feature.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Indicating class scope by using underscore makes it easy to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distinguish class variables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 local scratch variables.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important because class variables are considered to have higher significance than method variables, and should be treated with special care by the programmer</a:t>
            </a: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Naming Convention :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A94DE12-B8A0-4AD3-B4A6-70DFB81E2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517043"/>
              </p:ext>
            </p:extLst>
          </p:nvPr>
        </p:nvGraphicFramePr>
        <p:xfrm>
          <a:off x="1181101" y="4213186"/>
          <a:ext cx="10286999" cy="18750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28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16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Login{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 String </a:t>
                      </a:r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</a:t>
                      </a:r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375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23686"/>
            <a:ext cx="10922001" cy="1509269"/>
          </a:xfrm>
        </p:spPr>
        <p:txBody>
          <a:bodyPr/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Constants: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names of variables declared class constants and should be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uppercase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we specify the constant with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two words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then separated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underscores ("_"). 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Naming Convention : Constants and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9013" y="6291264"/>
            <a:ext cx="8561387" cy="280987"/>
          </a:xfrm>
        </p:spPr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8DC3A4E-0C0B-4ED3-BDA3-E58BE20A2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971658"/>
              </p:ext>
            </p:extLst>
          </p:nvPr>
        </p:nvGraphicFramePr>
        <p:xfrm>
          <a:off x="982661" y="3239801"/>
          <a:ext cx="10390189" cy="150926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9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92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final int </a:t>
                      </a:r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MAX_HEIGHT 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70;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final int </a:t>
                      </a:r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MAX_WIDTH 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100;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final int </a:t>
                      </a:r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20;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3282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61101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Methods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 should be in the verb.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 name should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lowerCamelCase.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Naming Convention : Constants and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F4E7C31-B1B1-4FAE-BB82-600C2DEF2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388507"/>
              </p:ext>
            </p:extLst>
          </p:nvPr>
        </p:nvGraphicFramePr>
        <p:xfrm>
          <a:off x="982661" y="3300296"/>
          <a:ext cx="10466390" cy="15092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466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15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void </a:t>
                      </a:r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alculate</a:t>
                      </a:r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ax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 </a:t>
                      </a:r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</a:t>
                      </a:r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urname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void </a:t>
                      </a:r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raw()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6549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2"/>
            <a:ext cx="10922001" cy="4433760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first non-comment line of the java source file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package followed by import statements.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prefix of a unique package name is always written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all-lowercase ASCII letters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Naming Convention : Package and Import statements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EABA46-D89C-4F46-AA9D-92B581277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16311"/>
              </p:ext>
            </p:extLst>
          </p:nvPr>
        </p:nvGraphicFramePr>
        <p:xfrm>
          <a:off x="989012" y="2775460"/>
          <a:ext cx="10355263" cy="1307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5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70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 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java.util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.*;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 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java.util.Scanner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2915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2"/>
            <a:ext cx="10922001" cy="4433760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 names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nouns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must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simple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 whole words-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avoid acronyms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abbreviations.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 name should be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UpperCamelCase.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Naming Convention: Class and interface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FBDFB9-6A3B-4778-8F35-7154233D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315525"/>
              </p:ext>
            </p:extLst>
          </p:nvPr>
        </p:nvGraphicFramePr>
        <p:xfrm>
          <a:off x="989012" y="3062893"/>
          <a:ext cx="10412413" cy="15092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412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674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</a:t>
                      </a:r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ustomer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</a:t>
                      </a:r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IN" sz="16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ustomerAccount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</a:t>
                      </a:r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2670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2"/>
            <a:ext cx="10922001" cy="1204422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Interface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tends to have a name that describes an operation that a class can do.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Name of the interface should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UpperCamelCase.</a:t>
            </a: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OracleSansVF"/>
              <a:ea typeface="+mn-ea"/>
              <a:cs typeface="Arial" panose="020B0604020202020204" pitchFamily="34" charset="0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6213" marR="0" lvl="0" indent="-176213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151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Naming Convention: Class and interface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8A0F405-077D-46FD-B81F-FEE7CD5A3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114419"/>
              </p:ext>
            </p:extLst>
          </p:nvPr>
        </p:nvGraphicFramePr>
        <p:xfrm>
          <a:off x="989012" y="2714563"/>
          <a:ext cx="10374313" cy="142068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7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91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Example: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 </a:t>
                      </a:r>
                      <a:r>
                        <a:rPr lang="en-IN" sz="15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IN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numerable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 </a:t>
                      </a:r>
                      <a:r>
                        <a:rPr lang="en-IN" sz="15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IN" sz="15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ompEnumerable</a:t>
                      </a:r>
                      <a:endParaRPr lang="en-IN" sz="15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 </a:t>
                      </a:r>
                      <a:r>
                        <a:rPr lang="en-IN" sz="15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IN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0768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1"/>
            <a:ext cx="10922001" cy="4835374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Data types defines the type data a variable can hold. It specify the different sizes and values that can be stored in the variable.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 Java is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strongly typed language</a:t>
            </a:r>
          </a:p>
          <a:p>
            <a:pPr marL="463550" marR="0" lvl="4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All variables must be declared before its use.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 Two Types of Data types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Primitive data type </a:t>
            </a:r>
          </a:p>
          <a:p>
            <a:pPr marL="463550" marR="0" lvl="4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byte, short, in,  long, float, double, char,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boolean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Non Primitive data type</a:t>
            </a:r>
          </a:p>
          <a:p>
            <a:pPr marL="463550" marR="0" lvl="3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-  Classes, interfaces, arrays, strings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663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1"/>
            <a:ext cx="10922001" cy="4835374"/>
          </a:xfrm>
        </p:spPr>
        <p:txBody>
          <a:bodyPr/>
          <a:lstStyle/>
          <a:p>
            <a:pPr marL="274320" marR="0" lvl="0" indent="-274320" algn="just" defTabSz="914400" rtl="0" eaLnBrk="0" fontAlgn="auto" latinLnBrk="0" hangingPunct="0">
              <a:lnSpc>
                <a:spcPct val="15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byte: (1 byte)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: </a:t>
            </a:r>
          </a:p>
          <a:p>
            <a:pPr marL="463550" marR="0" lvl="4" indent="0" algn="just" defTabSz="914400" rtl="0" eaLnBrk="0" fontAlgn="auto" latinLnBrk="0" hangingPunct="0">
              <a:lnSpc>
                <a:spcPct val="150000"/>
              </a:lnSpc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 byte data type is an 8-bit signed two's complement integer.</a:t>
            </a:r>
          </a:p>
          <a:p>
            <a:pPr marL="463550" marR="0" lvl="4" indent="0" algn="just" defTabSz="914400" rtl="0" eaLnBrk="0" fontAlgn="auto" latinLnBrk="0" hangingPunct="0">
              <a:lnSpc>
                <a:spcPct val="150000"/>
              </a:lnSpc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It has a minimum value of -128 and a maximum value of 127 (inclusive). </a:t>
            </a:r>
          </a:p>
          <a:p>
            <a:pPr marL="463550" marR="0" lvl="4" indent="0" algn="just" defTabSz="914400" rtl="0" eaLnBrk="0" fontAlgn="auto" latinLnBrk="0" hangingPunct="0">
              <a:lnSpc>
                <a:spcPct val="150000"/>
              </a:lnSpc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Useful for saving memory in large arrays.</a:t>
            </a:r>
          </a:p>
          <a:p>
            <a:pPr marL="463550" marR="0" lvl="4" indent="0" algn="just" defTabSz="914400" rtl="0" eaLnBrk="0" fontAlgn="auto" latinLnBrk="0" hangingPunct="0">
              <a:lnSpc>
                <a:spcPct val="150000"/>
              </a:lnSpc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Default value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0</a:t>
            </a:r>
          </a:p>
          <a:p>
            <a:pPr marL="274320" marR="0" lvl="0" indent="-274320" algn="just" defTabSz="914400" rtl="0" eaLnBrk="0" fontAlgn="auto" latinLnBrk="0" hangingPunct="0">
              <a:lnSpc>
                <a:spcPct val="15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short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sym typeface="Wingdings" pitchFamily="2" charset="2"/>
              </a:rPr>
              <a:t>: (2byte)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463550" marR="0" lvl="4" indent="0" algn="just" defTabSz="914400" rtl="0" eaLnBrk="0" fontAlgn="auto" latinLnBrk="0" hangingPunct="0">
              <a:lnSpc>
                <a:spcPct val="150000"/>
              </a:lnSpc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 short data type is a 16-bit signed two's complement integer.</a:t>
            </a:r>
          </a:p>
          <a:p>
            <a:pPr marL="463550" marR="0" lvl="4" indent="0" algn="just" defTabSz="914400" rtl="0" eaLnBrk="0" fontAlgn="auto" latinLnBrk="0" hangingPunct="0">
              <a:lnSpc>
                <a:spcPct val="150000"/>
              </a:lnSpc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It has a minimum value of -32,768 and a maximum value of 32,767 (inclusive).As byte ,can use a short to save memory in large arrays</a:t>
            </a:r>
          </a:p>
          <a:p>
            <a:pPr marL="463550" marR="0" lvl="4" indent="0" algn="just" defTabSz="914400" rtl="0" eaLnBrk="0" fontAlgn="auto" latinLnBrk="0" hangingPunct="0">
              <a:lnSpc>
                <a:spcPct val="150000"/>
              </a:lnSpc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Default value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0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28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49390"/>
            <a:ext cx="10922001" cy="4395826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Java is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almost everywhere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and more than </a:t>
            </a:r>
            <a:r>
              <a:rPr lang="en-IN" sz="1800" dirty="0"/>
              <a:t>60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billion devices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run Java.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It is used create desktop Applications, Web Applications, Enterprise Applications such as banking applications, mobile applications.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Web services and Cloud-based applications.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Embedded System</a:t>
            </a:r>
          </a:p>
          <a:p>
            <a:pPr marL="274320" marR="0" lvl="1" indent="-27432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Games etc.,</a:t>
            </a:r>
          </a:p>
          <a:p>
            <a:pPr marL="176213" marR="0" lvl="1" indent="-176213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Where it is used?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719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1"/>
            <a:ext cx="10922001" cy="4835374"/>
          </a:xfrm>
        </p:spPr>
        <p:txBody>
          <a:bodyPr/>
          <a:lstStyle/>
          <a:p>
            <a:pPr marL="0" marR="0" lvl="0" indent="0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int: (4 byte)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By default, the int data type is a 32-bit signed two's complement integer, which has a minimum value of -2</a:t>
            </a:r>
            <a:r>
              <a:rPr kumimoji="0" lang="en-IN" sz="1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31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 and a maximum value of 2</a:t>
            </a:r>
            <a:r>
              <a:rPr kumimoji="0" lang="en-IN" sz="1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31 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-1.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Default value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0</a:t>
            </a:r>
          </a:p>
          <a:p>
            <a:pPr marL="0" marR="0" lvl="0" indent="0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long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: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(8 byte)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 long data type is a 64-bit two's complement integer. 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 signed long has a minimum value of -2</a:t>
            </a:r>
            <a:r>
              <a:rPr kumimoji="0" lang="en-IN" sz="1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63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 and a maximum value of 2</a:t>
            </a:r>
            <a:r>
              <a:rPr kumimoji="0" lang="en-IN" sz="1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63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-1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Default value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0L</a:t>
            </a:r>
          </a:p>
          <a:p>
            <a:pPr marL="0" marR="0" lvl="0" indent="0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float: (4 byte)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 float data type is a single-precision 32-bit IEEE 754 floating point.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Default value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0.0f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50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1"/>
            <a:ext cx="10922001" cy="4835374"/>
          </a:xfrm>
        </p:spPr>
        <p:txBody>
          <a:bodyPr/>
          <a:lstStyle/>
          <a:p>
            <a:pPr marL="0" marR="0" lvl="0" indent="0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double: (8 byte)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 double data type is a double-precision 64-bit IEEE 754 floating point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Default value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0.0d</a:t>
            </a:r>
          </a:p>
          <a:p>
            <a:pPr marL="0" marR="0" lvl="0" indent="0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boolean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sym typeface="Wingdings" pitchFamily="2" charset="2"/>
              </a:rPr>
              <a:t>: (1 bit)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The 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boolean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 data type has only two possible values: true and false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Default value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false</a:t>
            </a:r>
          </a:p>
          <a:p>
            <a:pPr marL="0" marR="0" lvl="0" indent="0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char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: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(2 byte)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single 16-bit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Unicode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character. It has a minimum value of '\u0000' (or 0) and a maximum value of '\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uffff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‘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Default value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'\u0000'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Data 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03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23686"/>
            <a:ext cx="10922001" cy="4788419"/>
          </a:xfrm>
        </p:spPr>
        <p:txBody>
          <a:bodyPr/>
          <a:lstStyle/>
          <a:p>
            <a:pPr marL="274320" marR="0" lvl="0" indent="-274320" algn="just" defTabSz="914400" rtl="0" eaLnBrk="0" fontAlgn="auto" latinLnBrk="0" hangingPunct="0">
              <a:lnSpc>
                <a:spcPct val="2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symbolic name associated with a value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whose associated value may be changed.</a:t>
            </a:r>
          </a:p>
          <a:p>
            <a:pPr marL="274320" marR="0" lvl="0" indent="-274320" algn="just" defTabSz="914400" rtl="0" eaLnBrk="0" fontAlgn="auto" latinLnBrk="0" hangingPunct="0">
              <a:lnSpc>
                <a:spcPct val="2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A variable is defined by the combination of an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identifier, a type and an optional initializer.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All variables have a 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scope, which defines their visibility, and a lifetime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are 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types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variables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914400" marR="0" lvl="0" algn="just" defTabSz="914400" rtl="0" eaLnBrk="0" fontAlgn="auto" latinLnBrk="0" hangingPunct="0">
              <a:lnSpc>
                <a:spcPct val="200000"/>
              </a:lnSpc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Local Variables</a:t>
            </a:r>
          </a:p>
          <a:p>
            <a:pPr marL="914400" marR="0" lvl="0" algn="just" defTabSz="914400" rtl="0" eaLnBrk="0" fontAlgn="auto" latinLnBrk="0" hangingPunct="0">
              <a:lnSpc>
                <a:spcPct val="200000"/>
              </a:lnSpc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Instance Variables (Non-Static Fields) </a:t>
            </a:r>
          </a:p>
          <a:p>
            <a:pPr marL="914400" marR="0" lvl="0" algn="just" defTabSz="914400" rtl="0" eaLnBrk="0" fontAlgn="auto" latinLnBrk="0" hangingPunct="0">
              <a:lnSpc>
                <a:spcPct val="200000"/>
              </a:lnSpc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 Variables (Static Fields) 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369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1"/>
            <a:ext cx="10922001" cy="4835374"/>
          </a:xfrm>
        </p:spPr>
        <p:txBody>
          <a:bodyPr/>
          <a:lstStyle/>
          <a:p>
            <a:pPr marL="0" marR="0" lvl="0" indent="0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Local Variables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 that's declared within the body of a method.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 be used only within that method.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Other methods in the class aren't even aware that the variable exists.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method will often store its state in local variables.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local variable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cannot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be defined with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"static"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keyword.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76213" marR="0" lvl="0" indent="-176213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1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737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35261"/>
            <a:ext cx="10922001" cy="4776844"/>
          </a:xfrm>
        </p:spPr>
        <p:txBody>
          <a:bodyPr/>
          <a:lstStyle/>
          <a:p>
            <a:pPr marL="0" marR="0" lvl="0" indent="0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Instance Variables (Non-Static  Variables)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 variable declared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inside the class but outside the body of the method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, is called instance variable. 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It is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not declared as static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Instance variables are created when the objects are instantiated and therefore they are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associated with the objects.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Variables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615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1"/>
            <a:ext cx="10922001" cy="4835374"/>
          </a:xfrm>
        </p:spPr>
        <p:txBody>
          <a:bodyPr/>
          <a:lstStyle/>
          <a:p>
            <a:pPr marL="0" marR="0" lvl="0" indent="0" algn="just" defTabSz="914400" rtl="0" eaLnBrk="0" fontAlgn="auto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Class Variables (Static Variables)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 :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 variable which is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declared as static is called static variable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 It is also called as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class variable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cannot be local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 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You can create a single copy of static variable and share among all the instances of the class. </a:t>
            </a:r>
          </a:p>
          <a:p>
            <a:pPr marL="536575" marR="0" lvl="4" indent="-179388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>
                <a:srgbClr val="404040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Memory allocation for static variable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happens only once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when the class is loaded in the memory.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Variables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026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Variables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97D93A-4957-4553-B476-5BE6BD6BD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432907"/>
              </p:ext>
            </p:extLst>
          </p:nvPr>
        </p:nvGraphicFramePr>
        <p:xfrm>
          <a:off x="978857" y="1411456"/>
          <a:ext cx="10932556" cy="4443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3707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/**  </a:t>
                      </a:r>
                    </a:p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* The </a:t>
                      </a:r>
                      <a:r>
                        <a:rPr lang="en-IN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VariableApp</a:t>
                      </a: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implements an application that</a:t>
                      </a:r>
                    </a:p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 * illustrate different Java variable</a:t>
                      </a:r>
                    </a:p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*/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class </a:t>
                      </a:r>
                      <a:r>
                        <a:rPr lang="en-IN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VariableApp</a:t>
                      </a: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{ 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int mark = 95 ;//instance variable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static char grade = ‘S’;	// static variable 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public static void main(String[] </a:t>
                      </a:r>
                      <a:r>
                        <a:rPr lang="en-IN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args</a:t>
                      </a: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{      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		   float average=95.0  // local variable   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        	}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}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3234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12111"/>
            <a:ext cx="10922001" cy="4799994"/>
          </a:xfrm>
        </p:spPr>
        <p:txBody>
          <a:bodyPr/>
          <a:lstStyle/>
          <a:p>
            <a:pPr marL="0" marR="0" lvl="0" indent="0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fixed value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assigned to a variable</a:t>
            </a:r>
          </a:p>
          <a:p>
            <a:pPr marL="0" marR="0" lvl="0" indent="0" algn="just" defTabSz="914400" rtl="0" eaLnBrk="0" fontAlgn="auto" latinLnBrk="0" hangingPunct="0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Different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types of literals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are as follows: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Literals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089D5E-30B3-4D04-8D25-AD34D54AA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44588"/>
              </p:ext>
            </p:extLst>
          </p:nvPr>
        </p:nvGraphicFramePr>
        <p:xfrm>
          <a:off x="982661" y="2438375"/>
          <a:ext cx="10735864" cy="3855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367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7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 Literals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Decimal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N" sz="1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Hexa</a:t>
                      </a:r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Decimal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 </a:t>
                      </a:r>
                      <a:r>
                        <a:rPr lang="en-IN" sz="1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decValue</a:t>
                      </a:r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=56;</a:t>
                      </a:r>
                    </a:p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 </a:t>
                      </a:r>
                      <a:r>
                        <a:rPr lang="en-IN" sz="1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hexaValue</a:t>
                      </a:r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=0x10;</a:t>
                      </a:r>
                    </a:p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IN" sz="18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18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binVal</a:t>
                      </a:r>
                      <a:r>
                        <a:rPr lang="en-IN" sz="18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=0b11010</a:t>
                      </a:r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Floating-Point Literals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d1 = 123.4; </a:t>
                      </a:r>
                    </a:p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d2 = 1.234e2; </a:t>
                      </a:r>
                    </a:p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 f1 = 123.4f;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Character Literals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IN" sz="18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 </a:t>
                      </a:r>
                      <a:r>
                        <a:rPr lang="en-IN" sz="1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chrlit</a:t>
                      </a:r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=‘0108’;</a:t>
                      </a:r>
                    </a:p>
                    <a:p>
                      <a:endParaRPr lang="en-IN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n-IN" sz="1800" b="0" i="0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Literals</a:t>
                      </a:r>
                      <a:endParaRPr lang="en-IN" sz="18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en-IN" sz="18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check=“Test”</a:t>
                      </a:r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Boolean Literals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boolean result=true;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0321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376731"/>
            <a:ext cx="10922001" cy="2836454"/>
          </a:xfrm>
        </p:spPr>
        <p:txBody>
          <a:bodyPr/>
          <a:lstStyle/>
          <a:p>
            <a:pPr algn="just">
              <a:lnSpc>
                <a:spcPct val="2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lang="en-IN" sz="1800" dirty="0"/>
              <a:t>Using Underscore Characters in Numeric Literals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IN" sz="1800" b="0" dirty="0"/>
              <a:t> In </a:t>
            </a:r>
            <a:r>
              <a:rPr lang="en-IN" sz="1800" b="1" dirty="0"/>
              <a:t>Java SE 7 and later</a:t>
            </a:r>
            <a:r>
              <a:rPr lang="en-IN" sz="1800" b="0" dirty="0"/>
              <a:t>, any number of </a:t>
            </a:r>
            <a:r>
              <a:rPr lang="en-IN" sz="1800" b="1" dirty="0"/>
              <a:t>underscore characters </a:t>
            </a:r>
            <a:r>
              <a:rPr lang="en-IN" sz="1800" b="0" dirty="0"/>
              <a:t>(_) can </a:t>
            </a:r>
            <a:r>
              <a:rPr lang="en-IN" sz="1800" b="1" dirty="0"/>
              <a:t>appear anywhere </a:t>
            </a:r>
            <a:r>
              <a:rPr lang="en-IN" sz="1800" b="0" dirty="0"/>
              <a:t>between digits in a numerical literal. 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IN" sz="1800" b="0" dirty="0"/>
              <a:t> Enables </a:t>
            </a:r>
            <a:r>
              <a:rPr lang="en-IN" sz="1800" b="1" dirty="0"/>
              <a:t>to separate groups of digits in numeric literals</a:t>
            </a:r>
            <a:r>
              <a:rPr lang="en-IN" sz="1800" b="0" dirty="0"/>
              <a:t>, which can improve the readability of your code.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Literals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85366-FD7E-43CB-BA7C-8EA89204162A}"/>
              </a:ext>
            </a:extLst>
          </p:cNvPr>
          <p:cNvSpPr txBox="1"/>
          <p:nvPr/>
        </p:nvSpPr>
        <p:spPr>
          <a:xfrm>
            <a:off x="982661" y="4143738"/>
            <a:ext cx="10568750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914400" lvl="5" indent="-914400" algn="just">
              <a:lnSpc>
                <a:spcPct val="150000"/>
              </a:lnSpc>
              <a:spcBef>
                <a:spcPts val="600"/>
              </a:spcBef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I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creditCardNumber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1234_5678_9012_3456L; </a:t>
            </a:r>
          </a:p>
          <a:p>
            <a:pPr marL="914400" lvl="5" indent="-914400" algn="just">
              <a:lnSpc>
                <a:spcPct val="150000"/>
              </a:lnSpc>
              <a:spcBef>
                <a:spcPts val="600"/>
              </a:spcBef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I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socialSecurityNumber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999_99_9999L;</a:t>
            </a:r>
          </a:p>
          <a:p>
            <a:pPr marL="914400" lvl="5" indent="-914400" algn="just">
              <a:lnSpc>
                <a:spcPct val="150000"/>
              </a:lnSpc>
              <a:spcBef>
                <a:spcPts val="600"/>
              </a:spcBef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bytes = 0b11010010_01101001_10010100_10010010; </a:t>
            </a:r>
          </a:p>
          <a:p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6184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2C3B-E14A-44ED-9F95-822EC9463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661" y="1423686"/>
            <a:ext cx="10922001" cy="4788419"/>
          </a:xfrm>
        </p:spPr>
        <p:txBody>
          <a:bodyPr/>
          <a:lstStyle/>
          <a:p>
            <a:pPr marL="274320" marR="0" lvl="0" indent="-274320" algn="just" defTabSz="914400" rtl="0" eaLnBrk="1" fontAlgn="auto" latinLnBrk="0" hangingPunct="1">
              <a:lnSpc>
                <a:spcPct val="2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606675" algn="l"/>
              </a:tabLst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You can 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place underscores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only between digits; you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cannot place underscores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in the following places:</a:t>
            </a:r>
          </a:p>
          <a:p>
            <a:pPr marL="914400" marR="0" lvl="5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>
                <a:tab pos="2606675" algn="l"/>
              </a:tabLst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At the beginning or end of a number</a:t>
            </a:r>
          </a:p>
          <a:p>
            <a:pPr marL="914400" marR="0" lvl="5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>
                <a:tab pos="2606675" algn="l"/>
              </a:tabLst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Adjacent to a decimal point in a floating point literal</a:t>
            </a:r>
          </a:p>
          <a:p>
            <a:pPr marL="914400" marR="0" lvl="5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>
                <a:tab pos="2606675" algn="l"/>
              </a:tabLst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Prior to an F or L suffix</a:t>
            </a:r>
          </a:p>
          <a:p>
            <a:pPr marL="914400" marR="0" lvl="5" indent="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Tx/>
              <a:buFont typeface="Verdana" panose="020B0604030504040204" pitchFamily="34" charset="0"/>
              <a:buChar char="–"/>
              <a:tabLst>
                <a:tab pos="2606675" algn="l"/>
              </a:tabLst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 positions where a string of digits is expected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F0E7-2B6F-4DDC-8BEA-0AC17434B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79DD6-BB4D-4DB2-858F-3D89BDEE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Literals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2322-D235-4764-9178-D3BE35972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EFF315-FA4E-4084-ACCF-A94C350B883E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EA89E-A5BF-4876-8FDC-296631CEC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Java Introduction  |  © SmartCliff  |  Internal  |  Version 1.0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346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Newco_Master_2019">
  <a:themeElements>
    <a:clrScheme name="Benutzerdefiniert 52">
      <a:dk1>
        <a:sysClr val="windowText" lastClr="000000"/>
      </a:dk1>
      <a:lt1>
        <a:srgbClr val="FFFFFF"/>
      </a:lt1>
      <a:dk2>
        <a:srgbClr val="404040"/>
      </a:dk2>
      <a:lt2>
        <a:srgbClr val="E2E2E2"/>
      </a:lt2>
      <a:accent1>
        <a:srgbClr val="6846C6"/>
      </a:accent1>
      <a:accent2>
        <a:srgbClr val="805CE5"/>
      </a:accent2>
      <a:accent3>
        <a:srgbClr val="23B3D9"/>
      </a:accent3>
      <a:accent4>
        <a:srgbClr val="4BCCB9"/>
      </a:accent4>
      <a:accent5>
        <a:srgbClr val="BC22BF"/>
      </a:accent5>
      <a:accent6>
        <a:srgbClr val="EC6F62"/>
      </a:accent6>
      <a:hlink>
        <a:srgbClr val="C2B5E8"/>
      </a:hlink>
      <a:folHlink>
        <a:srgbClr val="92E0D5"/>
      </a:folHlink>
    </a:clrScheme>
    <a:fontScheme name="Newco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1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88677643-4416-442D-84FA-09D129C65FED}" vid="{BBD83252-DE09-4ACF-83D0-3D31216BB30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Newco_Farben">
      <a:dk1>
        <a:sysClr val="windowText" lastClr="000000"/>
      </a:dk1>
      <a:lt1>
        <a:srgbClr val="FFFFFF"/>
      </a:lt1>
      <a:dk2>
        <a:srgbClr val="404040"/>
      </a:dk2>
      <a:lt2>
        <a:srgbClr val="E2E2E2"/>
      </a:lt2>
      <a:accent1>
        <a:srgbClr val="6846C6"/>
      </a:accent1>
      <a:accent2>
        <a:srgbClr val="805CE5"/>
      </a:accent2>
      <a:accent3>
        <a:srgbClr val="23B3D9"/>
      </a:accent3>
      <a:accent4>
        <a:srgbClr val="4BCCB9"/>
      </a:accent4>
      <a:accent5>
        <a:srgbClr val="BC22BF"/>
      </a:accent5>
      <a:accent6>
        <a:srgbClr val="EC6F62"/>
      </a:accent6>
      <a:hlink>
        <a:srgbClr val="6846C6"/>
      </a:hlink>
      <a:folHlink>
        <a:srgbClr val="23B3D9"/>
      </a:folHlink>
    </a:clrScheme>
    <a:fontScheme name="Benutzerdefiniert 39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nutzerdefiniert 52">
    <a:dk1>
      <a:sysClr val="windowText" lastClr="000000"/>
    </a:dk1>
    <a:lt1>
      <a:srgbClr val="FFFFFF"/>
    </a:lt1>
    <a:dk2>
      <a:srgbClr val="404040"/>
    </a:dk2>
    <a:lt2>
      <a:srgbClr val="E2E2E2"/>
    </a:lt2>
    <a:accent1>
      <a:srgbClr val="6846C6"/>
    </a:accent1>
    <a:accent2>
      <a:srgbClr val="805CE5"/>
    </a:accent2>
    <a:accent3>
      <a:srgbClr val="23B3D9"/>
    </a:accent3>
    <a:accent4>
      <a:srgbClr val="4BCCB9"/>
    </a:accent4>
    <a:accent5>
      <a:srgbClr val="BC22BF"/>
    </a:accent5>
    <a:accent6>
      <a:srgbClr val="EC6F62"/>
    </a:accent6>
    <a:hlink>
      <a:srgbClr val="C2B5E8"/>
    </a:hlink>
    <a:folHlink>
      <a:srgbClr val="92E0D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866F6970D0494894EBDF34D6F444F4" ma:contentTypeVersion="15" ma:contentTypeDescription="Create a new document." ma:contentTypeScope="" ma:versionID="a27df6c28a3de93aa479a89eb269b8dd">
  <xsd:schema xmlns:xsd="http://www.w3.org/2001/XMLSchema" xmlns:xs="http://www.w3.org/2001/XMLSchema" xmlns:p="http://schemas.microsoft.com/office/2006/metadata/properties" xmlns:ns2="ffdbada3-dfd2-483a-b612-49c7a3457d17" targetNamespace="http://schemas.microsoft.com/office/2006/metadata/properties" ma:root="true" ma:fieldsID="abf902a511cc35adac181b94a37de348" ns2:_="">
    <xsd:import namespace="ffdbada3-dfd2-483a-b612-49c7a3457d17"/>
    <xsd:element name="properties">
      <xsd:complexType>
        <xsd:sequence>
          <xsd:element name="documentManagement">
            <xsd:complexType>
              <xsd:all>
                <xsd:element ref="ns2:Document_x0020_Type" minOccurs="0"/>
                <xsd:element ref="ns2:Purpose" minOccurs="0"/>
                <xsd:element ref="ns2:Language" minOccurs="0"/>
                <xsd:element ref="ns2:Industry" minOccurs="0"/>
                <xsd:element ref="ns2:Description0" minOccurs="0"/>
                <xsd:element ref="ns2:Author_x0020__x002f__x0020_Entity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bada3-dfd2-483a-b612-49c7a3457d17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8" nillable="true" ma:displayName="Document Type" ma:format="Dropdown" ma:internalName="Document_x0020_Type">
      <xsd:simpleType>
        <xsd:restriction base="dms:Choice">
          <xsd:enumeration value="Logo Package"/>
          <xsd:enumeration value="E-Mail Signature"/>
          <xsd:enumeration value="E-Mail Template"/>
          <xsd:enumeration value="E-Card"/>
          <xsd:enumeration value="Guideline"/>
          <xsd:enumeration value="Instruction"/>
          <xsd:enumeration value="Boilerplate"/>
          <xsd:enumeration value="PowerPoint Master"/>
          <xsd:enumeration value="PowerPoint Slide Deck"/>
          <xsd:enumeration value="Word Template"/>
          <xsd:enumeration value="Word Document"/>
          <xsd:enumeration value="Excel Template"/>
          <xsd:enumeration value="Letterhead"/>
          <xsd:enumeration value="Compliment Slip"/>
          <xsd:enumeration value="Brochure / Flyer"/>
          <xsd:enumeration value="Trend Report"/>
          <xsd:enumeration value="Poster"/>
          <xsd:enumeration value="Corporate Presentation"/>
          <xsd:enumeration value="Company Profile"/>
          <xsd:enumeration value="Client Case Study"/>
          <xsd:enumeration value="Client Case Study (anonymous)"/>
          <xsd:enumeration value="Desktop Wallpaper"/>
          <xsd:enumeration value="Social Profile Header"/>
          <xsd:enumeration value="Video/Animation"/>
          <xsd:enumeration value="Catalogue"/>
          <xsd:enumeration value="Order Form"/>
          <xsd:enumeration value="Background Picture"/>
          <xsd:enumeration value="Whitepaper"/>
        </xsd:restriction>
      </xsd:simpleType>
    </xsd:element>
    <xsd:element name="Purpose" ma:index="9" nillable="true" ma:displayName="Purpose" ma:format="Dropdown" ma:internalName="Purpo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rtwork"/>
                    <xsd:enumeration value="Template"/>
                    <xsd:enumeration value="Office Supplies"/>
                    <xsd:enumeration value="Give-aways"/>
                    <xsd:enumeration value="Background Knowledge"/>
                    <xsd:enumeration value="Internal-facing collateral"/>
                    <xsd:enumeration value="External-facing collateral"/>
                  </xsd:restriction>
                </xsd:simpleType>
              </xsd:element>
            </xsd:sequence>
          </xsd:extension>
        </xsd:complexContent>
      </xsd:complexType>
    </xsd:element>
    <xsd:element name="Language" ma:index="10" nillable="true" ma:displayName="Language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  <xsd:element name="Industry" ma:index="11" nillable="true" ma:displayName="Industry" ma:format="Dropdown" ma:internalName="Indust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 &amp; Defence"/>
                    <xsd:enumeration value="Automotive"/>
                    <xsd:enumeration value="Transportation"/>
                    <xsd:enumeration value="BFSI"/>
                    <xsd:enumeration value="Naval"/>
                    <xsd:enumeration value="Industrial"/>
                    <xsd:enumeration value="Healthcare"/>
                    <xsd:enumeration value="Energy &amp; Utilities"/>
                    <xsd:enumeration value="Public Sector"/>
                    <xsd:enumeration value="Retail &amp; Logistics"/>
                    <xsd:enumeration value="Telecom"/>
                    <xsd:enumeration value="Cross-Industries"/>
                  </xsd:restriction>
                </xsd:simpleType>
              </xsd:element>
            </xsd:sequence>
          </xsd:extension>
        </xsd:complexContent>
      </xsd:complexType>
    </xsd:element>
    <xsd:element name="Description0" ma:index="12" nillable="true" ma:displayName="Description" ma:internalName="Description0">
      <xsd:simpleType>
        <xsd:restriction base="dms:Note">
          <xsd:maxLength value="255"/>
        </xsd:restriction>
      </xsd:simpleType>
    </xsd:element>
    <xsd:element name="Author_x0020__x002f__x0020_Entity" ma:index="13" nillable="true" ma:displayName="Author / Entity" ma:internalName="Author_x0020__x002f__x0020_Entity">
      <xsd:simpleType>
        <xsd:restriction base="dms:Text">
          <xsd:maxLength value="255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ffdbada3-dfd2-483a-b612-49c7a3457d17" xsi:nil="true"/>
    <Author_x0020__x002f__x0020_Entity xmlns="ffdbada3-dfd2-483a-b612-49c7a3457d17" xsi:nil="true"/>
    <Purpose xmlns="ffdbada3-dfd2-483a-b612-49c7a3457d17">
      <Value>Template</Value>
    </Purpose>
    <Industry xmlns="ffdbada3-dfd2-483a-b612-49c7a3457d17"/>
    <Language xmlns="ffdbada3-dfd2-483a-b612-49c7a3457d17" xsi:nil="true"/>
    <Document_x0020_Type xmlns="ffdbada3-dfd2-483a-b612-49c7a3457d17">PowerPoint Master</Document_x0020_Type>
  </documentManagement>
</p:properties>
</file>

<file path=customXml/itemProps1.xml><?xml version="1.0" encoding="utf-8"?>
<ds:datastoreItem xmlns:ds="http://schemas.openxmlformats.org/officeDocument/2006/customXml" ds:itemID="{1BDE452E-FB48-464D-969A-606E9B145B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B77997-3B9C-4D25-997B-164046D290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dbada3-dfd2-483a-b612-49c7a3457d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B602E3-AF99-41CC-8DE6-DF6DE3C02002}">
  <ds:schemaRefs>
    <ds:schemaRef ds:uri="http://purl.org/dc/dcmitype/"/>
    <ds:schemaRef ds:uri="http://www.w3.org/XML/1998/namespace"/>
    <ds:schemaRef ds:uri="ffdbada3-dfd2-483a-b612-49c7a3457d17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7383</TotalTime>
  <Words>16028</Words>
  <Application>Microsoft Office PowerPoint</Application>
  <PresentationFormat>Widescreen</PresentationFormat>
  <Paragraphs>2283</Paragraphs>
  <Slides>186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205" baseType="lpstr">
      <vt:lpstr>__Source_Sans_Pro_fea366</vt:lpstr>
      <vt:lpstr>Arial</vt:lpstr>
      <vt:lpstr>Calibri</vt:lpstr>
      <vt:lpstr>Cooper Black</vt:lpstr>
      <vt:lpstr>Eras Bold ITC</vt:lpstr>
      <vt:lpstr>Gill Sans MT</vt:lpstr>
      <vt:lpstr>Goudy Old Style</vt:lpstr>
      <vt:lpstr>Kristen ITC</vt:lpstr>
      <vt:lpstr>Monotype Sorts</vt:lpstr>
      <vt:lpstr>Montserrat SemiBold</vt:lpstr>
      <vt:lpstr>OracleSansVF</vt:lpstr>
      <vt:lpstr>Segoe UI</vt:lpstr>
      <vt:lpstr>Söhne</vt:lpstr>
      <vt:lpstr>Symbol</vt:lpstr>
      <vt:lpstr>Times New Roman</vt:lpstr>
      <vt:lpstr>Verdana</vt:lpstr>
      <vt:lpstr>Wingdings</vt:lpstr>
      <vt:lpstr>Wingdings 2</vt:lpstr>
      <vt:lpstr>Newco_Master_2019</vt:lpstr>
      <vt:lpstr>PowerPoint Presentation</vt:lpstr>
      <vt:lpstr>PowerPoint Presentation</vt:lpstr>
      <vt:lpstr>Introduction to Java</vt:lpstr>
      <vt:lpstr>PowerPoint Presentation</vt:lpstr>
      <vt:lpstr>Introduction to Java</vt:lpstr>
      <vt:lpstr>What is Java?</vt:lpstr>
      <vt:lpstr>History</vt:lpstr>
      <vt:lpstr>History</vt:lpstr>
      <vt:lpstr>Where it is used?</vt:lpstr>
      <vt:lpstr>Editions</vt:lpstr>
      <vt:lpstr>Version</vt:lpstr>
      <vt:lpstr>Version</vt:lpstr>
      <vt:lpstr>Version</vt:lpstr>
      <vt:lpstr>Environment</vt:lpstr>
      <vt:lpstr>Environment - JDK</vt:lpstr>
      <vt:lpstr>Environment - JDK</vt:lpstr>
      <vt:lpstr>Environment - JRE</vt:lpstr>
      <vt:lpstr>Environment - JVM</vt:lpstr>
      <vt:lpstr>Environment - JVM</vt:lpstr>
      <vt:lpstr>Environment - JVM</vt:lpstr>
      <vt:lpstr>Environment - JVM</vt:lpstr>
      <vt:lpstr>Environment</vt:lpstr>
      <vt:lpstr>Difference -  JDK vs JRE vs JVM  </vt:lpstr>
      <vt:lpstr>Features </vt:lpstr>
      <vt:lpstr>Features </vt:lpstr>
      <vt:lpstr>Features </vt:lpstr>
      <vt:lpstr>Environmental Setup</vt:lpstr>
      <vt:lpstr>Environmental Setup</vt:lpstr>
      <vt:lpstr>Eclipse IDE</vt:lpstr>
      <vt:lpstr>Eclipse IDE</vt:lpstr>
      <vt:lpstr>Eclipse IDE</vt:lpstr>
      <vt:lpstr>Eclipse IDE</vt:lpstr>
      <vt:lpstr>Eclipse IDE</vt:lpstr>
      <vt:lpstr>Eclipse IDE</vt:lpstr>
      <vt:lpstr>Eclipse IDE</vt:lpstr>
      <vt:lpstr>Eclipse IDE</vt:lpstr>
      <vt:lpstr>Eclipse IDE</vt:lpstr>
      <vt:lpstr>Eclipse IDE</vt:lpstr>
      <vt:lpstr>Eclipse IDE</vt:lpstr>
      <vt:lpstr>First Java Program</vt:lpstr>
      <vt:lpstr>Need of Coding standards</vt:lpstr>
      <vt:lpstr>General coding practice</vt:lpstr>
      <vt:lpstr>Java source files</vt:lpstr>
      <vt:lpstr>Indentation</vt:lpstr>
      <vt:lpstr>Indentation</vt:lpstr>
      <vt:lpstr>Indentation</vt:lpstr>
      <vt:lpstr>Indentation</vt:lpstr>
      <vt:lpstr>Indentation</vt:lpstr>
      <vt:lpstr>Indentation</vt:lpstr>
      <vt:lpstr>Comments</vt:lpstr>
      <vt:lpstr>Comments</vt:lpstr>
      <vt:lpstr>Comments</vt:lpstr>
      <vt:lpstr>Comments</vt:lpstr>
      <vt:lpstr>Documentation Comments</vt:lpstr>
      <vt:lpstr>Documentation Comments</vt:lpstr>
      <vt:lpstr>Documentation Comments</vt:lpstr>
      <vt:lpstr>Documentation Comments</vt:lpstr>
      <vt:lpstr>Documentation Comments</vt:lpstr>
      <vt:lpstr>Documentation Comments</vt:lpstr>
      <vt:lpstr>Documentation Comments</vt:lpstr>
      <vt:lpstr>Documentation Comments</vt:lpstr>
      <vt:lpstr>Documentation Comments</vt:lpstr>
      <vt:lpstr>First Java Program using Documentation Comments</vt:lpstr>
      <vt:lpstr>First Java Program in Detail</vt:lpstr>
      <vt:lpstr>First Java Program in Detail</vt:lpstr>
      <vt:lpstr>Package: Introduction</vt:lpstr>
      <vt:lpstr>Package: Introduction</vt:lpstr>
      <vt:lpstr>Package: Introduction</vt:lpstr>
      <vt:lpstr>Compiling and Executing</vt:lpstr>
      <vt:lpstr>Compiling and Executing</vt:lpstr>
      <vt:lpstr>Just-In-Time (JIT) Compiler </vt:lpstr>
      <vt:lpstr>Java Tokens</vt:lpstr>
      <vt:lpstr>Introduction</vt:lpstr>
      <vt:lpstr>Introduction</vt:lpstr>
      <vt:lpstr>Keywords</vt:lpstr>
      <vt:lpstr>Keywords</vt:lpstr>
      <vt:lpstr>Identifiers</vt:lpstr>
      <vt:lpstr>Identifiers</vt:lpstr>
      <vt:lpstr>Naming Convention of Identifiers</vt:lpstr>
      <vt:lpstr>Naming Convention: Identifiers</vt:lpstr>
      <vt:lpstr>Naming Convention : Variables</vt:lpstr>
      <vt:lpstr>Naming Convention : Variables</vt:lpstr>
      <vt:lpstr>Naming Convention : Constants and Methods</vt:lpstr>
      <vt:lpstr>Naming Convention : Constants and Methods</vt:lpstr>
      <vt:lpstr>Naming Convention : Package and Import statements</vt:lpstr>
      <vt:lpstr>Naming Convention: Class and interface</vt:lpstr>
      <vt:lpstr>Naming Convention: Class and interface</vt:lpstr>
      <vt:lpstr>Data Types</vt:lpstr>
      <vt:lpstr>Data Types</vt:lpstr>
      <vt:lpstr>Data Types</vt:lpstr>
      <vt:lpstr>Data Types</vt:lpstr>
      <vt:lpstr>Variables</vt:lpstr>
      <vt:lpstr>Variables</vt:lpstr>
      <vt:lpstr>Variables</vt:lpstr>
      <vt:lpstr>Variables</vt:lpstr>
      <vt:lpstr>Variables</vt:lpstr>
      <vt:lpstr>Literals</vt:lpstr>
      <vt:lpstr>Literals</vt:lpstr>
      <vt:lpstr>Literals</vt:lpstr>
      <vt:lpstr>Unicode</vt:lpstr>
      <vt:lpstr>Unicode</vt:lpstr>
      <vt:lpstr>Operators</vt:lpstr>
      <vt:lpstr>Expression</vt:lpstr>
      <vt:lpstr>Operators &amp; Expressions</vt:lpstr>
      <vt:lpstr>Precedence and Associativity</vt:lpstr>
      <vt:lpstr>Precedence and Associativity</vt:lpstr>
      <vt:lpstr>Precedence and Associativity</vt:lpstr>
      <vt:lpstr>Expression Evaluation</vt:lpstr>
      <vt:lpstr>BITWISE OPERATOR</vt:lpstr>
      <vt:lpstr>Introduction</vt:lpstr>
      <vt:lpstr>Types</vt:lpstr>
      <vt:lpstr>Types : AND(&amp;)</vt:lpstr>
      <vt:lpstr>Types : AND(&amp;)</vt:lpstr>
      <vt:lpstr>Types : AND(&amp;)</vt:lpstr>
      <vt:lpstr>Types : OR(|)</vt:lpstr>
      <vt:lpstr>Types : OR(|)</vt:lpstr>
      <vt:lpstr>Types : OR(|)</vt:lpstr>
      <vt:lpstr>Types : XOR(^)</vt:lpstr>
      <vt:lpstr>Types : XOR(^)</vt:lpstr>
      <vt:lpstr>Types : XOR(^)</vt:lpstr>
      <vt:lpstr>Types : Complement (~)</vt:lpstr>
      <vt:lpstr>Types : Complement (~)</vt:lpstr>
      <vt:lpstr>Types : Complement (~)</vt:lpstr>
      <vt:lpstr>Types : Complement (~)</vt:lpstr>
      <vt:lpstr>Types : Complement (~)</vt:lpstr>
      <vt:lpstr>Types : Shift Left (&lt;&lt;)</vt:lpstr>
      <vt:lpstr>Types : Shift Left (&lt;&lt;)</vt:lpstr>
      <vt:lpstr>Types : Shift Left (&lt;&lt;)</vt:lpstr>
      <vt:lpstr>Types : Shift Right (&gt;&gt;)</vt:lpstr>
      <vt:lpstr>Types : Shift Right (&gt;&gt;)</vt:lpstr>
      <vt:lpstr>Types : Shift Right (&gt;&gt;)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Type Conversion</vt:lpstr>
      <vt:lpstr>Type Conversions</vt:lpstr>
      <vt:lpstr>Type Conversions</vt:lpstr>
      <vt:lpstr>Type Conversions</vt:lpstr>
      <vt:lpstr>Type Conversions</vt:lpstr>
      <vt:lpstr>Type Conversions</vt:lpstr>
      <vt:lpstr>Type Conversions</vt:lpstr>
      <vt:lpstr>Type Conversions</vt:lpstr>
      <vt:lpstr>Type Conversions</vt:lpstr>
      <vt:lpstr>Special Symbols</vt:lpstr>
      <vt:lpstr>Special Symbols</vt:lpstr>
      <vt:lpstr>Read User Input</vt:lpstr>
      <vt:lpstr>Introduction</vt:lpstr>
      <vt:lpstr>Methods</vt:lpstr>
      <vt:lpstr>Methods</vt:lpstr>
      <vt:lpstr>Example: #1</vt:lpstr>
      <vt:lpstr>PowerPoint Presentation</vt:lpstr>
      <vt:lpstr>Example #2</vt:lpstr>
      <vt:lpstr>Example #20</vt:lpstr>
      <vt:lpstr>Quiz  </vt:lpstr>
      <vt:lpstr>Quiz  </vt:lpstr>
      <vt:lpstr>Quiz  </vt:lpstr>
      <vt:lpstr>Quiz  </vt:lpstr>
      <vt:lpstr>Quiz  </vt:lpstr>
      <vt:lpstr>Quiz  </vt:lpstr>
      <vt:lpstr>Quiz  </vt:lpstr>
      <vt:lpstr>Quiz  </vt:lpstr>
      <vt:lpstr>Quiz  </vt:lpstr>
      <vt:lpstr>Quiz  </vt:lpstr>
      <vt:lpstr>Quiz  </vt:lpstr>
      <vt:lpstr>Quiz  </vt:lpstr>
      <vt:lpstr>Quiz  </vt:lpstr>
      <vt:lpstr>Quiz  </vt:lpstr>
      <vt:lpstr>Quiz  </vt:lpstr>
      <vt:lpstr>Quiz  </vt:lpstr>
      <vt:lpstr>Quiz  </vt:lpstr>
      <vt:lpstr>Success is the sum of all efforts, repeated day-in and day-out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42pt, bold max. 3 lines</dc:title>
  <dc:creator>smartcliff@montbleu.com</dc:creator>
  <cp:lastModifiedBy>Gayathridevi Manojkumar</cp:lastModifiedBy>
  <cp:revision>64</cp:revision>
  <dcterms:created xsi:type="dcterms:W3CDTF">2021-06-04T07:21:01Z</dcterms:created>
  <dcterms:modified xsi:type="dcterms:W3CDTF">2024-04-29T14:20:28Z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0x0101009C866F6970D0494894EBDF34D6F444F4</vt:lpwstr>
  </property>
</Properties>
</file>